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371" r:id="rId6"/>
    <p:sldId id="372" r:id="rId7"/>
    <p:sldId id="355" r:id="rId8"/>
    <p:sldId id="373" r:id="rId9"/>
    <p:sldId id="385" r:id="rId10"/>
    <p:sldId id="387" r:id="rId11"/>
    <p:sldId id="386" r:id="rId12"/>
    <p:sldId id="375" r:id="rId13"/>
    <p:sldId id="389" r:id="rId14"/>
    <p:sldId id="376" r:id="rId15"/>
    <p:sldId id="390" r:id="rId16"/>
    <p:sldId id="391" r:id="rId17"/>
    <p:sldId id="392" r:id="rId18"/>
    <p:sldId id="354" r:id="rId19"/>
    <p:sldId id="393" r:id="rId20"/>
    <p:sldId id="374" r:id="rId21"/>
    <p:sldId id="394" r:id="rId22"/>
    <p:sldId id="378" r:id="rId23"/>
    <p:sldId id="388" r:id="rId24"/>
    <p:sldId id="395" r:id="rId25"/>
    <p:sldId id="398" r:id="rId26"/>
    <p:sldId id="399" r:id="rId27"/>
    <p:sldId id="400" r:id="rId28"/>
    <p:sldId id="401" r:id="rId29"/>
    <p:sldId id="370" r:id="rId30"/>
    <p:sldId id="402" r:id="rId31"/>
    <p:sldId id="379" r:id="rId32"/>
    <p:sldId id="380" r:id="rId33"/>
    <p:sldId id="382" r:id="rId34"/>
    <p:sldId id="381" r:id="rId35"/>
    <p:sldId id="383" r:id="rId36"/>
    <p:sldId id="384" r:id="rId37"/>
    <p:sldId id="403" r:id="rId38"/>
    <p:sldId id="404" r:id="rId39"/>
    <p:sldId id="405" r:id="rId40"/>
    <p:sldId id="406" r:id="rId41"/>
    <p:sldId id="407" r:id="rId42"/>
    <p:sldId id="408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5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6F8626B-F04B-723F-51B0-0BC5462001AF}" name="심규성" initials="" userId="S::kyusung.shim@office.hknu.ac.kr::96e971e9-cca5-4144-9bac-0726801e0ae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9E8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88" autoAdjust="0"/>
    <p:restoredTop sz="94660"/>
  </p:normalViewPr>
  <p:slideViewPr>
    <p:cSldViewPr snapToGrid="0" showGuides="1">
      <p:cViewPr varScale="1">
        <p:scale>
          <a:sx n="155" d="100"/>
          <a:sy n="155" d="100"/>
        </p:scale>
        <p:origin x="2142" y="-18"/>
      </p:cViewPr>
      <p:guideLst>
        <p:guide orient="horz" pos="365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1733 6354 8345,'-9'-4'1355,"3"3"553,0-2-797,0-2-314,-4 4-358,1-3 1,3 7-113,0 0 0,3 4-25,-3-1 1,4 7-35,-1 2 1,-1 3 251,1 4 0,-1 5-50,0 7 0,3 5-146,-2 0 0,2 8-295,1-1 1,0 3 191,0 0 0,0-2-362,0 2 1,0-6-46,0 0 1,0-1 14,0 1 1,0-6 107,0-3 0,1-7-320,2 0 0,-1-2 165,5-1 1,-5-2-313,1-3 0,1-2 107,-1-2 0,3 2 285,-3-5 0,1 0-615,-1-3 0,-2 0 487,2 1 1,1-4-764,-1 0 1,1 0 391,-1 3 1,-2-3-496,3 0 1132,1 0 0,-4 4 0,3-1 0</inkml:trace>
  <inkml:trace contextRef="#ctx0" brushRef="#br0">11261 6208 7971,'-3'-9'1179,"0"-1"-21,-5 5 90,7-3-417,-3 7-257,4-3-371,0 4-6,0 8 1,3 2 173,0 9 0,8 0-146,-2 2 1,2 3 208,-2 3 0,1-2-173,3-1 1,-3 5-166,2 4 0,1 3-48,-1 1 1,1-1 127,-4 1 0,-1 4-361,-2 2 1,2 2 334,-2 0 0,-2 4 31,0 0 1,-3 3-46,-1-3 1,0 0 14,0-3 0,-1-1 2,-3-3 0,2-2 13,-4-6 1,0 0-35,-3-3 1,3-1-4,0-6 1,-3-1-141,-4-1 1,0-3 98,1 3 1,2-3-286,-2-1 1,-2-2 81,2-1 1,-1-4 160,1 1 0,1-3-195,-1-2 0,2 0-806,1-4 0,3 1-684,0-1 1,3-2-18,-4 2 1656,5-2 0,-6-5 0,3-1 0</inkml:trace>
  <inkml:trace contextRef="#ctx0" brushRef="#br1">6704 8855 8209,'-6'-3'759,"-1"-1"0,5 0 870,-1 1-500,2 2-240,1-3-394,-4 4-420,3 0 0,-3 1 1,4 2 1,0 2 121,0 5 1,0-1 19,0 0 0,3 2 2,0 1 0,1 2-153,-1 5 0,1 0 92,3-1 0,1 1-137,-2 0 0,1 0 21,0 3 0,1-2 51,-2 1 0,1-1-31,0-1 0,1-1-152,-2 1 1,-1-4-44,1 1 1,0-5 128,0 2 0,1-3-51,-4-1 1,0-2 109,-3-1-223,4-4 163,-3 2 61,4-4 415,-5 0 1,0-5-315,0-4 1,3-5-74,0-5 0,0 0-154,-3-3 1,3-1 109,0-2 1,3-1-96,-3 1 1,2 1 48,-2-1 0,1 3-197,2-2 0,1 2 157,-4-3 1,4 5-139,-4 2 1,3-1 33,-3 4 1,3 1 94,-3 2 0,3 1-93,-2 2 1,0 3 14,-1 0-286,-2 4 281,3-3 1,-3 2-958,2 0 462,-2 0 0,4 3-294,-2 0 0,-1 4-1038,5 2 1964,-1 3 0,3 4 0,1 2 0</inkml:trace>
  <inkml:trace contextRef="#ctx0" brushRef="#br1">7709 8976 8039,'-14'-10'0,"1"1"2826,7 0-1274,-2 4-993,3 0 0,-4 12-139,-1 5 1,5 7 24,2 9 0,-1 7-143,1 2 0,0 3-334,3 1 1,0-1 9,0 7 0,3-7-315,0 3 1,3-4-771,-3-5 0,4-3 554,0-6 0,0 0-962,-1-7 1,1-1-199,-4-8 1713,5-4 0,-3-9 0,4-6 0</inkml:trace>
  <inkml:trace contextRef="#ctx0" brushRef="#br1">7719 9180 8191,'10'8'76,"2"1"0,0-1 95,3 8 1,1-3-70,2 6 0,-2-3 394,0 6 1,-2-3-522,2-4 1,0 2-890,-4-5 1,4-2-423,-4-4 1336,1-4 0,0-2 0,2-5 0</inkml:trace>
  <inkml:trace contextRef="#ctx0" brushRef="#br1">7756 8743 8039,'-5'4'1357,"1"5"-826,4 7 0,4 7 167,2 5 0,6 5-22,4 7 1,1 6-718,-7-22 0,-1 1 0,0 1 0,1-1 159,-1 0 1,0 0-1,13 21 127,0 1 0,3-2-15,-4-4 1,2-5 127,-1-5 1,-2-6-1998,1-4 1,-2-2-1,-4-4 1,2-5 100,-5-7 1538,-3-2 0,-1 3 0,-3 1 0</inkml:trace>
  <inkml:trace contextRef="#ctx0" brushRef="#br1">7951 9143 8343,'-5'-5'2253,"1"2"-1978,4 6 1,4 1-83,3 2 1,4 3 36,1-3 1,5-2-649,-2-1 0,3 1 353,1-1 0,-1-1-831,1-5 0,3-2 232,-1-4 664,1-5 0,1 0 0,1-5 0</inkml:trace>
  <inkml:trace contextRef="#ctx0" brushRef="#br1">8166 8836 8039,'-10'4'1638,"1"1"0,1 5-297,2-1 1,1 0-921,5 1 0,5-1 11,1 0 0,5 3-106,2-3 1,3-1-285,0-5 1,1-2 66,2 2 0,-1-6-174,1-3 0,0-6-119,-1-4 0,-3-1-277,-3-2 0,-3-3-39,-2 0 0,-3-2 199,-4 2 0,-1-1-137,-2 1 0,-4 4 71,-5-1 1,0 2-21,-7 4 0,2 1 28,-4 2 1,0 5 55,-1 2 1,3 3 26,-3 3 1,3 4-102,4 5 1,-2 2-64,5 5 1,4 0 144,4-1 0,3 1-62,1 0 1,1-1 74,3 1 0,2-2 282,6-1 0,3 1 0,3-2 0</inkml:trace>
  <inkml:trace contextRef="#ctx0" brushRef="#br1">8268 8948 8039,'5'9'0,"3"0"224,-1 1 1,-2-1 20,1 0 0,0 5 837,4 1 1,-4 0-421,0 0 0,0 0-226,4 0 0,-1 2-663,0-5 1,0 2 223,1-2 0,-1-5-1114,0 3 1008,1-3 0,-1 1-1064,0-2 0,-4-3 98,-1-6 1075,-3 2 0,-1-15 0,0 0 0</inkml:trace>
  <inkml:trace contextRef="#ctx0" brushRef="#br1">8380 8864 8039,'6'19'355,"0"-1"0,0 2 545,4 2 0,-1-2-638,0 5 1,1 0-305,-1 3 0,0-3-815,1-1 1,-2-2 451,-2 3 1,2-4-337,-1 0 0,-3-4 58,-1-1 683,-2-5 0,-1 7 0,0-4 0</inkml:trace>
  <inkml:trace contextRef="#ctx0" brushRef="#br1">8268 9311 8039,'-5'4'1302,"1"-3"0,5 3-1027,2-4 0,3-4-86,6-2 1,4-3-776,6-4 0,-2 2 271,5-5 0,-3 1-692,3-4 1,-3 0 114,2 1 892,1-1 0,-1 1 0,-1-1 0</inkml:trace>
  <inkml:trace contextRef="#ctx0" brushRef="#br1">8566 9125 8019,'-13'18'283,"1"2"-236,-3 2 1,3 1 1330,0 5 1,5-3-444,0 0 0,5-1-224,-1 1 0,6 1-209,4-5 1,2-2-192,3-4 1,0-4-243,3-2 1,1-1 120,2-5 0,0-1 52,-3-5 1,2-2-411,-5-4 0,4-5-525,-4-1 1,0-4 285,-6-2 0,-2 1-206,-4-2 1,0 3 317,0 0 0,-4 0 27,-2 1 1,-7 3 315,-2 3 0,-3 1-190,0 2 1,-1 1-246,0 2 1,1 1-87,-1 5 0,0 0-141,1 0 0,2 0 23,1 0 0,3 4 591,0-1 0,2 0 0,0-3 0</inkml:trace>
  <inkml:trace contextRef="#ctx0" brushRef="#br1">8631 8855 7960,'-18'5'3276,"3"-1"-1213,6-4-1159,5 0 0,9-4-527,4-2 0,5-4-180,4-2 1,1 0-153,-1-3 0,4 3 99,0-4 0,-4 5-404,-2-2 0,-5 4 241,2 3 1,-3 2-1101,-1 4 571,-3 0 1,-2 8 103,-4 4 1,0 5 362,0 1 0,-4 5-34,-3 2 1,-1 2-197,-1 1 0,3-3 115,-1 0 1,2-5-146,-1 2 1,-1-2 97,4-2 0,-4-3-1356,4-3 598,0-6 31,3-2 655,0-4 92,0-8 1,1 5 615,2-6 0,-1 3-336,5-1 1,0 3 318,5 4 0,3 0-186,3 0 1,4 5 1255,0 5 1,4-1-525,-1 3 1,-3-1-488,0-2 0,-2 0-843,-2 1 1,1-4 314,0 0 0,-5-4-1213,-2 1 790,-1-2-499,-2-1 0,-4-2 241,-2-4 1,-6-1-423,-3-9 1196,-2 1 0,-6-8 0,0-1 0</inkml:trace>
  <inkml:trace contextRef="#ctx0" brushRef="#br1">8724 8529 7960,'10'18'483,"-1"2"171,0 2 0,5 3 671,1 6 0,7 6-634,3 6 1,2 0-239,1 0 0,-2 0 27,-1 0 1,1 0-1010,-4-5 1,0 0-47,-4-7 0,0-4-219,-3-5 0,-1-4-950,-5-2 877,0-3 867,-3-8 0,2 0 0,-3-5 0</inkml:trace>
  <inkml:trace contextRef="#ctx0" brushRef="#br1">8929 8920 7960,'-5'-10'0,"1"4"1509,4 0 0,1 4-683,2-1 1,3-1-754,7 1 1,-1-4 2,7 4 1,-3-1-963,6 1 0,-1 2 886,0-2 0,-1-2 0,3 0 0</inkml:trace>
  <inkml:trace contextRef="#ctx0" brushRef="#br1">9599 8529 8121,'-17'5'2045,"1"-2"-1585,7-2 1,4-1 2815,2 0-1759,2 0 1,-2 0-1087,6 0 0,3-3-16,6 0 1,4-3-163,6 3 1,-2-4-378,5 4 0,-1-4 160,1 1 0,1 2-175,-5 1 1,0 1 172,-5 2 0,0 2-1015,-3 1 0,-4 3 269,-3 6 1,-4 4 90,1 5 0,-6 3 159,-3 4 1,-2 0 181,-2 0 1,0 3-223,-2 0 0,1-4 93,-1-5 0,5-3-390,0 0 0,2-4 291,-1-3 0,1-3-469,2-3 427,2-1 550,-3-5 0,4-9 0,0-1 0</inkml:trace>
  <inkml:trace contextRef="#ctx0" brushRef="#br1">9786 8659 8069,'9'1'284,"0"2"0,2 0-285,1 7 2550,-2-3-1638,8 10 1,-5-3-414,3 1-326,2-1 1,-5-2-1012,3 1 0,0-2 561,-3-5 1,2 2-897,-3-5 1,1 0 178,-4-3 995,0 0 0,1-4 0,-1-2 0</inkml:trace>
  <inkml:trace contextRef="#ctx0" brushRef="#br1">9851 8650 8060,'-9'0'1281,"2"0"-117,1 0 516,4 0-1979,-2-4 0,8 0 138,2-3 1,4-2-740,2 0 0,3-1 390,3-2 0,1-3-227,-1 0 1,0-2 0,-3 2 736,3-3 0,-3 0 0,3-6 0</inkml:trace>
  <inkml:trace contextRef="#ctx0" brushRef="#br1">10037 8417 8047,'0'-9'983,"-4"4"-561,3 0 1,-6 6 234,4 3 575,-5 1-746,7 4 0,-3 4 237,4 3-139,4 2-300,1 4 1,6 2-281,1 4 28,-1-4 0,3-1 27,-2-5 0,0 1-164,3-1 0,-2 0-802,2-2 0,-3-3 458,0-4 0,-5 0-2097,0-3 2546,-5 2 0,6-3 0,-3 5 0</inkml:trace>
  <inkml:trace contextRef="#ctx0" brushRef="#br1">10000 8827 8014,'0'13'575,"0"2"73,0 3 0,0-2-361,0-1 1787,0-3-1298,8 1 0,-1-7 188,9 1-647,-1-5 1,5 1-1,2-6 1,1-4-76,1-5 0,-1-3-203,-4-3 0,-5-1 89,-1 1 1,-4-1-429,-3 0 1,1 2 241,-3 1 1,-6 0-371,-4 3 1,-3 1 116,-3 3 0,-4 0-19,-6 3 0,2 2-41,-5 4 1,3 1 67,-3 2 0,5 2-526,-2 5 1,6-1 288,4 0 0,3 4-1148,2-1 1688,3 0 0,0-2 0,-1-1 0</inkml:trace>
  <inkml:trace contextRef="#ctx0" brushRef="#br1">10531 8370 8063,'-19'0'0,"0"5"0,1 1 0,-1 2 0,0 1 0,1 4 3276,-1-1-1638,1 5 0,4-3 0,5 5 0,4-1-863,5 1 0,0-3-534,0-1 0,8-3-8,4 0 0,5-2-214,2 0 0,0-5 111,3-2 0,-1-2-118,3-1 0,-3-1-134,1-2 0,-2-2-322,-2-5 1,-3 0-576,-3-2 1,-3-2 497,-2-1 0,-3-2-658,-4 5 1,0-1 525,0 4 1,-4 1-494,-3 1 1,-2 3 515,-3 4 1,-3 2-624,-3 5 1253,-1 3 0,-4 13 0,-1 0 0</inkml:trace>
  <inkml:trace contextRef="#ctx0" brushRef="#br1">10288 8817 8033,'0'10'269,"0"-5"1,5-1 428,1-4 0,2 0-198,1 0 0,5-4-125,1-2 1,7-6 97,3 0 1,2-4-107,1 4 0,3-4-462,0 4 1,-1-4 130,-5 4 0,2 0-961,-3 2 1,-1-2 296,-1 0 1,-2 2-123,-2 4 1,0 0 749,-3-4 0,-1 1 0,-5 0 0</inkml:trace>
  <inkml:trace contextRef="#ctx0" brushRef="#br1">10614 8315 8004,'-17'-10'0,"1"1"0,6 4 1638,4 2 0,3 2 0,-4 1 0,5 2-862,-1 4 0,6 5-58,4 11 0,5 4 137,3 8 0,6 4-523,1 9 0,-9-22 0,0 0-259,-1-1 0,1 1 0,-2 0 0,1 0-321,13 21 0,0-2 238,3-1 0,0-6-1016,0 0 1,-3-7 582,-1-2 0,-2-1-1196,3-6 1,-4 1-1,0-3 1,0-5-1390,1-1 3028,-2-7 0,2-2 0,-3-4 0,0 0 0</inkml:trace>
  <inkml:trace contextRef="#ctx0" brushRef="#br1">11201 8268 8055,'-19'5'2045,"5"-1"-1275,5 0 0,3-1 436,3 3-19,2 0-637,1 3-526,10-4 46,4 4 0,6-8 278,1 2-1029,-1-2 574,7-1 0,-3 0 64,4 0-2183,-5 0 1101,4 0 1125,-11 0 0,6 0 0,-8 0 0</inkml:trace>
  <inkml:trace contextRef="#ctx0" brushRef="#br1">11154 8594 8073,'0'5'3276,"1"-1"-1714,3-4 0,2-1-1142,6-2 1,4 0 17,5-6 0,3 1-196,4-4 0,0-2-78,0-2 0,-3 3-74,0 0 0,-6 3 288,0 0-812,0 1 443,-9 4-205,-1 1 1,-6 10 88,-6 6 1,-2 3 226,-4 7 1,-4 0 27,1 0 1,-1 3 234,4-3 1,3-4-165,0-2 1,4-2-108,-1 2 1,3-6-160,3-4 0,3-3 152,6 0 1,0-2 105,3-1 0,1-4-93,2-3 0,1-5-23,0-4 1,-5-1-284,-2-2 1,-1 1-89,-2-1 0,-4 1 71,-2 3 0,-2-3 87,-1 3 1,-4 1-157,-2 2 1,-3 1 37,-4 2 0,2 1-278,-5 2 1,2 2 113,-2 4 1,0 0-81,4 0 0,-1 0-592,4 0-439,-1 0 250,1 0 1,4-1 1260,2-3 0,10-5 0,3-5 0</inkml:trace>
  <inkml:trace contextRef="#ctx0" brushRef="#br1">11471 8054 8009,'0'10'1638,"0"3"0,0 2-128,0 7 1,7 3-600,3 6 1,2-1-7,0 4 1,3-1-566,3 1 0,-2-2-130,-1-4 0,1-1-767,3-2 0,-2-2 425,-1-5 1,0-3-391,-3-3 0,-1-3-2315,-3-2 2837,-3-3 0,2-8 0,-3-2 0</inkml:trace>
  <inkml:trace contextRef="#ctx0" brushRef="#br1">11545 8259 8666,'10'-4'394,"-1"3"-394,0-3 0,4 2 0,-1-1 0,5 2 1621,-2-2 1,4 2-1062,3 1 0,-3-3-333,3 0 1,-1 0-1407,0 3 0,-4 0 205,2 0 974,-7 0 0,1 4 0,-3 1 0</inkml:trace>
  <inkml:trace contextRef="#ctx0" brushRef="#br1">11713 8538 8009,'-5'24'0,"1"0"0,4-3 3276,0-1-1842,0 3 0,4-8 900,2 1-1649,6-5 0,0 3-50,3-5 1,-2-4-236,2-2 0,1-2-72,2-1 1,-2-4-123,0-2 1,-2-6-434,2-4 1,-3-2-14,-4 0 1,-4-2-276,-1-2 1,-3 3 280,-1-3 0,-1 2-164,-3 2 0,-1 2 111,-4 1 1,-3 3 27,-1 0 0,-3 3 145,0 2 0,-2 3-51,0 4 1,-1 1-157,1 2 1,0 3-128,2 3 0,3 0-294,4 0 1,0 1-418,3-1 0,2-3 513,4 1 0,1-5-1216,2 1 1862,2-2 0,9-10 0,0-1 0</inkml:trace>
  <inkml:trace contextRef="#ctx0" brushRef="#br1">11955 7970 8885,'0'-9'3275,"0"4"-2078,0 0 1,0 7-435,0 1 1167,4 2-1226,-3 8 1,8 2 928,-3 3-1143,-2 5 1,4-2-664,-2 4 1,3-4 183,0 4 1,0-4-1504,1 1 1,-2-6 961,-2 0 0,2-5-2747,-1 1 0,-3-1 3176,0-6 1,-4 3 0,0-3 0</inkml:trace>
  <inkml:trace contextRef="#ctx0" brushRef="#br1">11927 8110 8040,'4'5'0,"2"-1"1184,3-4 0,0 0-491,0 0 1,5 0-293,1 0 1,4 0-117,3 0 0,-2 1-795,5 2 0,-1-2 281,1 2 1,1 1 262,-5 0 0,1 0 66,-3-1 0,-5 1 44,-1 2-144,-3 2 0,-1 2 0,1 4 0</inkml:trace>
  <inkml:trace contextRef="#ctx0" brushRef="#br1">11918 8398 7997,'-9'6'3210,"-1"-3"-2351,5-2 0,2-3 166,6-5 0,4 0-443,9-8 1,4-2-449,7-5 1,7 2 48,3-5 1,1 0-413,6-3 0,-4 3-49,3 0 0,-4 6-290,-2 0 0,-1 2-97,-5 4 1,-3 1 84,-3 2 0,-5 2-2384,-2 2 2964,-3 2 0,-6 4 0,0 0 0</inkml:trace>
  <inkml:trace contextRef="#ctx0" brushRef="#br1">12244 8212 7997,'-5'4'0,"0"-2"0,5 5 0,0 0 1638,0 5 0,5 7 0,1 6 0,6 2 0,4 1 0,1 4-319,2 2 0,-3 2-470,3 1 0,-2 0-563,4 1 0,-1-2-84,-1-2 0,-1 0-948,1 0 1,0-4 519,-1 4 1,-3-11-1255,-3-4 0,-2-7-1797,0 1 1638,-1-3 1,-1-6 1193,-1-4 0,1-8 1,-3-7-1</inkml:trace>
  <inkml:trace contextRef="#ctx0" brushRef="#br1">12588 8380 7805,'-4'9'0,"3"3"1253,-2 1 1,-1 2-540,1-2 0,0 3-1125,3 0 411,0 1 0,0 2 0,0 0 0</inkml:trace>
  <inkml:trace contextRef="#ctx0" brushRef="#br1">9208 11126 7850,'-9'-5'1638,"4"-3"0,-2 6 1638,4-4-2035,-5 4-150,7-2-283,-3 4 140,4 0 1,1 4-518,2 2 1,1 6-97,3 4 0,1 1-67,-2 2 0,2 0-43,2-1 0,-4 4-67,0 0 0,0-1 67,4-2 0,-4 0-87,0-1 0,-1 1 10,1 0 0,2-5-127,-5-2 0,3 0-120,-3 0 1,3-5 48,-3 3 0,4-6-74,-4 2 1,1-4-17,-1 1-74,-2-2 141,3-1 18,0 0 209,-3 0 407,3 0 1,-4-4-335,0-2 1,4 0-92,-1-4 1,1 3 15,-1-5 0,1-3-244,2 0 0,3-3 153,-3 0 0,1 0-237,-1 3 1,2-3 84,-1 2 0,1-1-58,1-2 1,-3 2-12,1 1 1,-4-1 67,3 1 0,-3 3 110,3 0 0,-4 0-127,1 0 275,3 1 0,-5 3-69,2-1 358,-2 5-92,-1 1-37,0 0-22,0 3-3581,0-3 639,0-1-536,0 4 1593,0-3 1581,4 4 0,1 4 0,4 2 0</inkml:trace>
  <inkml:trace contextRef="#ctx0" brushRef="#br1">4153 13603 7918,'-6'-4'1638,"-2"3"0,7-4-606,-2 2 283,-2 2-512,4-3-74,-3 4-274,4 0-257,4 4 0,-2 2 77,4 6 0,0 0 27,4 3 1,-1 1-145,0 2 1,1 4 63,-1 0 1,0 1-159,1-2 0,-2-1 8,-2 2 1,2-3-193,-2 0 1,2 0 92,-2-1 0,1-2 31,-4-1 0,3-3-45,-2 0 1,2-2 48,-3 0 0,1-2 94,-1-2-57,-2 2 1,3-6-3,-4 5 1,1-5 69,2 1 72,-2-2 1141,4-1 1,-5-4-1104,0-2 0,1-1-20,2-2 0,-2 2-192,2-6 0,1 3 134,-1 1 1,3-4-253,-3 1 1,2-2-11,-2 2 1,-1 1-16,4-5 0,-3 2-11,3-2 1,-4 0 109,1 3 0,2 0-1,-2 0 0,3 2 22,-3-5 0,1 5 90,-1-1 1,-2 1-32,2 2 0,-1 1 89,2 1 1,-3-1 154,2 2-245,-2-2 1,0-1 16,2 3 0,-2-2 1,2 2 1,-1 1 22,1-2 0,-2 4 43,2-3-216,-2 4-9,-1-6-209,0 7-2973,0-3 2457,4 4 1,2 0 0,3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12114" units="cm"/>
      <inkml:brushProperty name="height" value="0.12114" units="cm"/>
      <inkml:brushProperty name="color" value="#FF0000"/>
    </inkml:brush>
  </inkml:definitions>
  <inkml:trace contextRef="#ctx0" brushRef="#br0">3817 5866 8299,'-9'-4'-339,"3"-1"103,0-5 1,1 4 958,-2 0-594,-1 4 1,3-6-28,-4 5 0,-1 0 123,1 3-503,0 0 199,-1-4 1,1 3-140,0-2 149,-5 2 0,0 1 24,-5 0 1,1 3 83,-1 0 0,-1 1 51,-1-1 0,0 2-72,-4 1 1,2 1 74,-5-4 1,2 3-16,-5-3 0,2 2 24,2-2 1,1-2 13,-2 2 1,5-2 16,-5-1 1,6 0-35,1 0 0,1-3-2,1 0 1,1-5-83,-1 2 0,4-2 70,-1-1 0,1-1-133,-4 1 1,0 0 73,1-1 0,-1 0-104,0-2 0,-2 0 27,-1-3 0,-1 2-69,1-2 0,3 3-37,-3 0 1,-1-1 126,2 0 1,-2-2 30,1 2 1,2-2-44,-1 2 0,1-2 176,1 2 1,2-2-85,1 2 0,0-3-31,3 0 0,-2 2 42,2-2 0,1 1 9,3-4 1,-1 1-202,1-1 1,3-3 153,0 0 0,4 0-93,-1 0 0,1 2 65,2-1 0,0-2 42,0 1 0,4 0-47,-1 4 1,4-4 2,-1 0 0,6 1-13,0 2 0,0-3 27,-2 1 0,2 2 33,0 3 0,4 1-34,-4-4 1,5 1-73,-2-1 0,3 1 64,1 3 0,0-3-129,3 3 0,-1 0 61,4 0 0,-1 3-2,4 0 1,4-1 37,3 0 0,1-2-12,1 2 1,-3 1-67,0 2 1,0 1-50,4 0 0,-4 0 58,0-1 1,0 4 44,3 0 1,0 4 63,-3-1 0,1 2-54,-4 1 1,0 0 6,-3 0 1,-1 1 17,-2 2 0,2-1-2,-3 4 1,3 0 91,1 4 0,0-1-93,0 0 1,0 0 66,0 1 1,-3 0 54,0 3 0,-2-2-67,2 4 1,-1-2-3,-2 2 1,-3 1 1,3 3 1,-1 0 21,0 3 1,-1-2 7,2 1 0,-1 0-52,0 1 1,-1-2 9,2 5 1,-4-3-15,-2 3 1,0-5 21,-3 2 0,-1 1-74,-2-1 1,-4 2 68,0-2 1,-4 4 18,1-1 0,-3 2 10,-3 1 1,-2-1 10,-4-3 0,-5 3-48,-1-2 0,-4 2 12,-3 1 1,-2 0-78,-4 0 1,-1 0 84,-2 0 0,-2 1-419,-4 2 1,-3 1 289,20-15 0,-1 0 0,-3 3 0,0-1-306,-1 0 0,0 0 0,-1 0 0,-2 1 248,1-1 1,-2-1 154,2 1 0,-1-1 0,0 1 0,0 0 0,-1-1 0,0 1 0,-2 0 0,0-1 0,-2 1 0</inkml:trace>
  <inkml:trace contextRef="#ctx0" brushRef="#br0">12858 5503 8286,'-22'5'-1435,"1"2"1172,-4-4 0,4 3 341,0-2 0,1 2 12,1-3 0,1 0 5,-1-3 1,4 3 38,-1 0 0,5 0-43,-2-3 1,3 0 202,1 0-109,-1 4 266,5-3-328,1 4-62,4-5 1,1 0 94,2 0 0,0 0 7,7 0 1,-2 3 37,7 0 1,1 0-72,2-3 1,2 1-32,2 2 1,2-2 23,4 2 0,1-2 47,2-1 1,2 0-68,4 0 0,0 0-170,0 0 0,4-1 176,-1-2 1,0 2-17,-2-2 1,4 1-69,5-1 0,-1 2-170,4-2 0,2-2 173,-26 4 1,0-1 0,26-4-185,-26 5 0,1-1 1,1-1-1,0 0 202,1 1 0,1 1 0,-1-2 0,1 0-4,-2 1 1,0 0-1,0-1 1,1 0 29,-1 2 1,0-1 0,3 0 0,-1 0-12,-2 0 1,0 1 0,2 0 0,-1 1-4,1-2 1,-1 1-1,1-1 1,-1 0-39,1 0 1,-1 1 0,1-2 0,-1 1 3,-2 1 1,-1-1 0,1 2 0,1-1-47,0 0 0,0-1 0,-1 1 0,1 0 72,0 0 0,0-1 0,24 0-137,-2-4 0,-2 3 148,2-4 1,-6 4 170,3-3 1,-7 3-27,1-3 1,-4 4 58,-3-1 1,0-2-152,-6 2 1,1-3 257,-7 3 0,-4-3-234,-2 3 1,-5-1 410,2 0 0,-3 3-477,-1-2 0,-3 1 666,-3-1-2,-2 2-327,-1-3-251,0 0-29,0 3-1106,0-3 600,0 0-849,0 2-413,0-2 1,-1 13 818,-2 3 1,-7 5 0,-4 1 0</inkml:trace>
  <inkml:trace contextRef="#ctx0" brushRef="#br0">8948 7244 7403,'0'-5'463,"0"1"-230,0 4 0,3 1-98,0 2 0,4-1 89,-1 4 0,3-3-72,0 3 1,0-1 91,1 2 0,-1 1-74,0-2 0,1 5 24,-1 2 1,0 3-37,0 0 1,1 2-3,-1 0 0,0 5-121,1 2 1,-1 3 108,0 3 0,1-1-138,-1 4 1,0 0 73,1 3 1,-1 4-303,0-1 0,0 3 248,1-2 1,-1 3 34,0 0 1,1 1-6,-1 2 1,-3-1-7,0 1 1,-3 3 48,0-1 1,-2-22 0,0 0-53,0-1 1,1 1-1,-1 24 47,0-24 0,1-1 0,-1 27-47,-1-25 1,0 0 0,-1 0 0,-1 1-112,1 0 1,-1 1 0,-2-2 0,1 0 102,0 0 0,-1-1 0,0 1 0,0-1 10,-5 23 0,4-23 1,0 0 27,1-1 1,-1 1 0,-4 24 5,4-24 1,0-1-1,-7 22-59,0-2 0,-1 1 53,4-4 1,-3 0-12,-1 0 1,0-7-73,0 1 0,3-2-67,-3-1 0,3-2 96,1-4 0,0-4-97,-1-3 0,1-1-1,0-1 0,-1-5 85,1-2 1,3-1-178,0-2 0,0 0 441,0 1 0,-2-2-760,2-2 0,1 1 268,-2-3 0,2 0-1300,-1-1 505,-2-2 194,2 3 1,-3-4 818,0 0 0,0 0 0,-1 0 0</inkml:trace>
  <inkml:trace contextRef="#ctx0" brushRef="#br0">4534 6573 8981,'-5'5'39,"-3"-3"-209,2 4 0,-7 0 169,-2 3 1,-4 4-118,-3-1 1,-1 5 79,-5-2 1,-3 2-8,0-2 1,-5 3 96,2-3 1,-3 0-283,-3 0 0,-2 0 319,-1 0 1,-2-1 19,5-5 1,0 1 98,2-1 1,5-4-124,2-2 1,3-2 14,4-1 1,1-4 133,4-2 0,2-6 192,1 0 1,0-5-237,3 2 0,4-7-68,3-3 1,0-1 199,0-2 1,2-1-442,4-2 1,0-6-393,0-3 0,4-1 120,2 0 0,3 2 152,0-4 0,1 2-179,3-2 0,1-1 366,5-2 1,-4 2 45,1 1 0,-1 4 190,4-2 0,0 3-342,-1 1 0,1 0 200,0 3 0,-1 2 140,1 4 0,-1 0-48,1 0 0,0 4-126,-1-1 1,1 7 187,0 0 0,-1 5-296,1 1 1,-1 2 267,1 4 0,0-1-384,-1 4 1,-2 0 303,-1 3 1,1 0-154,2 0 0,1 0 44,0 0 0,2 1-49,1 2 0,0 2 77,-4 4 1,5 1-4,2-1 0,-1 3 19,1 1 0,-2 6-8,2 0 1,1 3 11,-4 0 0,3 1 47,-4 5 0,-2 1-77,-3 2 1,-5 2 69,1 5 0,-2-1-52,-4 0 1,-2 3-56,-4 1 0,0 2 74,0-2 1,-4 2-50,-2-3 0,-10 5-12,-2-2 1,-8 3-214,12-23 0,0 0 0,-2 1 0,0-1 176,-3 0 1,0 1-1,0 1 1,0 0-358,-1 2 1,0-1-1,-1 0 1,-1 0 77,-1 0 0,0 0 0,-1 3 1,0-1 342,0 3 0,-1 0 0,-1 1 0,0 0 0,-2 0 0,0 0 0,0 0 0,0 1 0</inkml:trace>
  <inkml:trace contextRef="#ctx0" brushRef="#br0">3408 12737 8204,'-15'4'-987,"-2"-3"1,2 8 939,-3-3 1,2 5 19,1 2 0,-2 0 347,-5 0 1,3-3-139,-3 2 0,1-1-21,-1-2 1,2 0-88,-5 1 1,0-4 147,-3 0 0,-1-4-66,-2 1 1,-2-2 32,-4-1 1,0 0-29,-1 0 0,4-4-17,0-2 1,4-6-47,-1 0 0,2-4-2,1 0 0,3-3-76,0-2 0,2 0 92,-2-4 1,-1 0-278,4-3 0,1 0 53,2 1 1,1-2-39,3-2 0,-2 1-6,5-5 0,-1 4-12,4-3 1,1 0 76,2-3 1,2-5-272,4-1 1,0 0 282,0-4 1,1 4 8,2-4 1,3 0 138,6 4 0,0-3-83,3 0 0,1 2 152,2 1 1,4 1-43,0-2 0,1 3-35,-2 3 0,2 2 5,2 2 0,2-1 11,-2 4 0,0-4-64,0 1 1,5 2 22,-2 1 0,5-2-13,-2 2 1,5 1-18,-2 6 0,1 1-5,-1 4 1,2 1 27,-2-1 0,1 4-45,0 3 1,1 3 104,-2 3 0,2-2-65,1 5 1,4 0 71,-1 3 1,-1 0-59,-4 0 0,0 1 8,-4 2 1,0 6 33,-3 3 0,1 3-3,2-2 1,-2 7 49,2-2 1,-2 4 12,-1 0 1,-4 1-52,1 5 1,-4 0-20,1 0 0,-3 1-63,0 2 0,-5-1 64,-1 4 0,-3-3 4,0 3 1,-4 1 55,0 2 1,-4 0-6,1 0 1,-2 4-202,-1-1 0,-4 0 163,-2-2 1,-2-2-144,-2-2 1,0 2 81,-3-2 0,-2 3-120,-7 0 0,2 0 85,-5 0 1,-4 2-70,12-19 0,0 0 0,-2 0 0,-1 0-34,2 0 1,-1 1-1,-1-1 1,1 1-226,-15 16 0,-4 0-1,18-16 1,0-1-1,0 1 1,-1-1 95,-1 0 1,0 1-1,1-1 1,-1 0-73,0-2 0,0 1 0,3 1 0,-1-1 51,-2 0 0,1 0 0,1 1 0,0 0 262,-17 17 0,-1-3 0,2 4 0,2-2 0,2 0 0</inkml:trace>
  <inkml:trace contextRef="#ctx0" brushRef="#br1">4879 12486 11827,'9'-14'445,"2"5"-359,1 0 0,2 3-121,5 2 1,1 3-200,1-2 1,3 2 78,4 1 1,4-1 10,2-2 1,4 2 48,2-2 0,3-1-366,7 1 1,-1-3 514,-23 4 1,0 0-1,21-2-164,3 1 0,-4 2 40,-20 0 0,1-1 0,25-2 120,-26 2 0,0 1 0,2-1 0,-1 1 220,26 1 1,-26 0-1,0 0-168,26 0 0,-26 1 0,0 2-43,0 0 0,-1 0 0,2 0 0,0-1-82,1 1 0,1 0 0,0 0 1,0 0 66,1 0 1,0 0 0,-2 1 0,0 0-78,-1-1 1,0 0 0,0 1 0,0 1 68,4-1 1,1 1-1,-3-2 1,0 0-48,2 1 1,1-2-1,-2 0 1,0-2 49,0 2 0,0 0 1,0 0-1,-1 0 0,0-1 1,-1 1 0,0-1 0,-1 1-28,2-2 0,-1 0 0,-1 1 0,0 1 11,-1-1 1,-1 1-1,26 1 56,-3-3 1,3 0-29,-24 0 0,0 0 0,25 0 87,-1 0 1,-2 0-41,3 0 0,-1 0-53,-24 0 0,0 0 0,1 0 0,-1 0 0,2 0 1,-1 0 0,-2 0-1,0 0-58,1 0 1,0 0-1,-1-1 1,0-1 27,1 1 1,0-1 0,-1 0 0,0 0-47,0 0 0,-1 1 0,1 0 0,0 1 35,23-3 1,-24 2-1,0 0-20,24-3 1,0 2 116,-4-4 1,4 1-78,0-1 1,0-1 62,0 3 1,-1-2-67,-23 5 0,0-1 1,21-2 93,2 1 0,-3 2-41,4-2 0,1-1-21,-24 2 1,-1 0-1,26-1-20,1 3 0,-8-3 3,2 0 0,-3 0-139,3 3 1,2-3 133,1 0 1,-1 0-129,-6 3 1,2-3-75,-5 0 1,4-1 214,0 4 1,1-1 9,2-2 0,-2 2 113,-1-2 0,-3 2-153,-3 1 0,-1 0 42,0 0 1,-1 3-129,-2 0 0,3 1 131,-3 0 0,-2-3-38,-1 2 0,-2-2-13,-1-1 0,-1 0-20,-3 0 0,3 0 354,-2 0 1,-2 0-312,-1 0 1,-3 0 60,0 0 1,-4-3-130,1 0 0,-5-1-55,2 4 0,-3 0-79,-1 0-276,1 0 1,-4 0-663,0 0-215,-4 0-2,2 0 503,-4 0 1,-1 5-553,-2 1 1375,-6 10 0,-14 4 0,-6 8 0</inkml:trace>
  <inkml:trace contextRef="#ctx0" brushRef="#br0">5037 13799 7742,'-9'0'-1191,"0"0"2045,-1 0-452,1 0 1,0-1 87,-1-2-513,1 2 0,0-4 102,-1 5 1,1 0-83,0 0 1,-1-3-5,1 0 1,-3 0 90,-1 3 0,-2 0-118,2 0 0,-3-3 138,0 0 0,-1-1-81,-2 1 1,0 1 76,1-5 0,-2 1-8,-2-3 1,2 3 8,-5-1 1,3 1 7,-3-3 1,1 0 21,-4-1 0,3 1 15,0 0 1,1 2-105,-1 1 1,-2 0 57,3-3 1,1-1-160,1 1 0,-2 3 39,0 0 1,-2 0 36,1 0 1,-2-1-55,2 4 0,-4-3-173,1 3 0,-5-5 122,5 2 1,1 1-96,2-1 0,5 3 126,-2-4 0,0 2-3,4-1 1,-3-2 61,5 2 1,0-3-56,0 0 1,3-1 60,4-3 1,-1 2-73,1-5 1,1 5-3,2-1 1,0-3-20,3 0 1,2-2 34,-2 2 1,2-3-8,1 2 0,3 0 4,0 0 1,5-1 54,-2 1 1,2 2 0,1-2 0,-2 5 9,-1-2 1,0 2-26,3-1 0,4 1 17,-1-1 1,2 1 39,-2-2 0,-1 3-49,5-3 1,-1 3-12,4 1 0,4-2 12,2-1 1,-2 2-41,2-3 1,-3 4 36,3 3 1,0-3-5,3 3 1,-4-2-1,1-1 1,-1 2 0,1 1 0,2 0 26,-2-3 1,2 2-31,4 1 1,-1 1 46,5-1 0,-1-2-34,3 1 1,-1 2 17,-2-1 0,3 4-13,-3-1 1,-1-1-4,1 1 0,-3-1-1,3 4 1,-4 0-2,1 0 1,-2 4 5,-1-1 0,-1 4-4,-2-1 1,1 2 121,-5 2 0,1-1-112,-3 0 1,-2 4 90,-1-1 1,0 5-18,-3-2 0,2 3 9,-2 0 0,2 1 19,-2 0 1,-1 0 1,-3 3 0,1-1-62,-1 4 0,0-4 0,1 4 1,-5-4-106,-2 1 1,1 0 109,-1 0 0,0 0-79,-3-4 0,0 1 62,0 0 0,-4-1-105,-2 1 0,1-4 79,-1 1 1,-1-5-5,-2 2 1,3-3-202,0-1 1,0 1-252,0-1 0,-1 0 50,4 1 1,-4-4 91,0 0 0,2 0-513,-1 4 812,0-1 0,-8 0 0,0 0 0</inkml:trace>
  <inkml:trace contextRef="#ctx0" brushRef="#br0">4311 13501 8080,'-5'0'-2343,"1"0"2343,4 0 0,0 4 0,1 0 0,2 2 0,-2-2 0,7-4 0,-3 4 0,5 2 0</inkml:trace>
  <inkml:trace contextRef="#ctx0" brushRef="#br0">4553 13538 6334,'0'5'-49,"0"3"1,0-2-1,0 3 1</inkml:trace>
  <inkml:trace contextRef="#ctx0" brushRef="#br0">4758 13622 6163,'5'0'-403,"3"0"403,-7 0 0,8-4 0,-4-2 0</inkml:trace>
  <inkml:trace contextRef="#ctx0" brushRef="#br0">4981 13566 8082,'-9'0'0,"4"0"-146,-3 0 192,7-4-1028,-4 3 688,5-3 1,3 5 23,1 2 1,0-1 269,-1 4 0,-2-3 0,2 3 0,-1-4 0,1 1 0,-2-1 0,7 2 0,-2 1 0</inkml:trace>
  <inkml:trace contextRef="#ctx0" brushRef="#br0">5205 13547 8149,'0'-5'-1385,"-4"1"1036,3 4 349,-4 4 0,10 1 0,0 5 0</inkml:trace>
  <inkml:trace contextRef="#ctx0" brushRef="#br0">6229 13305 8160,'-19'-13'0,"2"3"0,1 1 0,6 1 947,4 5-545,4 0 1,-3 4-524,5 2 1,-3 4 144,0 9 1,0 0-342,3 9 0,0 0 239,0 3 1,0-3-199,0-1 1,0-3 105,0 1 0,1-6 165,2 0 0,-2-8-104,2 1 1,0-2 29,0-1 163,-2-2 1,7-4-31,-2 0 1,2 0-21,2 0 1,0 0-18,2 0 0,0 0-119,3 0 0,-2 0 58,2 0 0,-3-3-18,0 0 0,2 1 65,-2 5 0,0-1-38,-2 4 0,-1 3 200,0 4 0,0 2-117,-3-2 0,2 3 90,-2 0 1,3 1-44,0 2 0,-3 0-61,0-1 0,-4-2 32,1-1 1,2-2 98,-2 2-740,0-3 369,-3 1 1,-1-4-100,-2 1 0,-7-4 305,-5 0 0,-7-4 0,-2 2 0</inkml:trace>
  <inkml:trace contextRef="#ctx0" brushRef="#br0">6033 13463 8132,'5'-22'0,"0"3"-202,4 0 1,7 8-39,5 5 0,4 4-97,9-1 0,1 2 337,6 1 0,1-4 0,5-2 0</inkml:trace>
  <inkml:trace contextRef="#ctx0" brushRef="#br0">6843 13445 7438,'0'9'-961,"-1"9"961,-2 3 0,-10 5 0,-7 2 0</inkml:trace>
  <inkml:trace contextRef="#ctx0" brushRef="#br0">5056 15074 6794,'18'10'0</inkml:trace>
  <inkml:trace contextRef="#ctx0" brushRef="#br0">5614 15065 7754,'-1'-5'-1038,"-2"2"963,2 2-200,-3 1 1,4 4 274,0 2 0,0 2 0,0 2 0,0-1 0</inkml:trace>
  <inkml:trace contextRef="#ctx0" brushRef="#br0">6527 15084 8053,'0'-10'227,"0"5"-126,-4-3-496,3 7-176,-3-3 310,4 4-6,0 0 1,0 4 90,0 2 1,3-1 8,0 1 1,4 1 166,-1 2 0,3 0 0,0 1 0,0-1 0</inkml:trace>
  <inkml:trace contextRef="#ctx0" brushRef="#br0">7607 15121 7860,'0'-9'-424,"0"-1"630,0 5-153,0-3 1,0 7-274,0-3-424,4 4 366,-3 4 1,6-2-33,-4 4 218,5 0 0,-6 4 56,4-1 1,-1 0 35,1 0 0,3-3 0,-4 2 0,4-3 0</inkml:trace>
  <inkml:trace contextRef="#ctx0" brushRef="#br0">8408 15084 7999,'-7'-15'148,"1"3"-488,4 5 0,-3 3-153,2 4 493,2 9 0,-12 5 0,3 10 0</inkml:trace>
  <inkml:trace contextRef="#ctx0" brushRef="#br0">5335 15447 8147,'-4'-19'0,"3"5"964,-3 0-765,4 9-763,0 1 1,0 12 377,0 5 0,0 3 162,0 3 0,0 2 147,0 1 0,3 6-119,0-3 1,0 7 188,-3-4 1,0 2-157,0-2 0,0 0 65,0 0 0,1-1-16,2-3 0,-1 3 87,5-2 0,-4-3-115,3-3 0,-1-1-112,1-2 1,2-3 59,-1 0 1,1-3-16,1-1 1,-2 0-120,-1 1 1,0-5 121,3-2 0,1-1-200,-1 1 1,0-2 50,0 2 0,1-2 145,-1-1 0,0-3 2,1 0 1,-1-4 6,0 1 1,-2 1 3,-1-2 1,-3-2 12,3-3 0,-4-2 3,1 2 1,-2 1-17,-1-1 1,0-1 54,0 0 0,0 1-45,0 2 7,-4 1 1,-1 1-197,-4 2 1,-1 2-250,1 4 0,-4 3 425,-3 6 0,-6 6 0,-1 13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3585 4814 8391,'-4'-14'-29,"1"4"413,-3-2 781,4 5-680,-2 3-768,4 4 312,0 0-719,0 4 480,4 1 1,-2 8 331,4-1-109,1 5 0,1-3 82,-2 5 0,2 0 11,-1-1 0,1 1 17,1-1 0,2-2-89,1-1 0,-2 0 185,3 0 0,-3-1-99,-1-5 1,-2 1 27,-1-1-2,0-4-23,3 3 138,-3-7 13,-2 3 742,-4-4-644,0 0 1,0-4-499,0-2 0,0-6 124,0-4 1,4-7-194,2-4 0,2-2-234,2-6 1,0 4-316,2-3 0,3-4-1037,3-6 1781,5 3 0,0-5 0,4 1 0,-14 21 0,0 0 0,0 0 0,0 0 0,-1-1 0,0 0 0</inkml:trace>
  <inkml:trace contextRef="#ctx0" brushRef="#br0">6080 4972 8476,'0'-23'0,"0"5"1555,0-1-387,0 9-140,0 1-302,0 8-461,0-3-989,4 4 0,1 0 510,5 0 1,-1 3-31,0 0 1,0 5 230,-3-2 0,2 1-22,-2-1 0,2 3 152,2-3 1,-2 2-95,-2 1 0,3 4 162,-3-1 0,-1 0-61,1-6 0,-3 2-13,3-2 1,-2-2 38,2 0 35,-4 1 26,6-4-62,-7 3 238,3-4-306,0 0 1,2-1-68,3-2 0,4-8 78,3-7 1,2-8-389,4-5 1,2-2-587,4-1 1,5-1 432,-15 16 0,1-2 0,2 0 0,1 0 449,2-1 0,1 0 0,1-1 0,0 0 0,2-2 0,0 0 0,0-1 0,0 0 0</inkml:trace>
  <inkml:trace contextRef="#ctx0" brushRef="#br0">7951 5940 8289,'-22'0'-295,"1"-3"-74,-4 0 1,0 0 636,-3 3 0,4-3-60,-1 0 1,0 0-157,-3 3 0,1-3-15,2-1 0,-1-3-187,5 1 0,-4-2 133,3-2 0,0 1-19,4 0 1,-4-5 101,0-1 1,0 0-2,0 0 1,2-4 134,-2-2 1,3-1-165,0 3 0,1-4 57,-1-1 0,3 0-19,1-1 1,4-3-9,-2-3 1,6-4-60,1 1 1,4-6-132,-2 0 0,4-3-59,4 2 0,1 1 149,4 3 0,1-1-13,3 1 0,1 0 38,5 0 1,1 3-11,1-1 1,0 2 50,4-1 1,-3 2 25,2 4 1,-3 3-8,1 0 1,-3 6 5,0 0 1,4 1-21,2 2 0,-3 3 5,0 0 0,1 3-66,-1 1 1,7 2 51,-1 1 1,2 4-128,-3-1 1,2 2 43,2 1 1,-1 1-15,5 2 0,-4 2 59,3 5 1,-3 0-10,3 2 1,-1 0-8,1 3 1,-2 2-8,-4 4 0,0 0 154,0 4 1,-1 0-28,-2 3 1,-2 3 134,-5 0 1,2 4-95,2-1 1,-6-1-62,3 1 0,-7-3-29,1 4 0,-4-1-2,-3 3 0,1 0-119,-4 0 1,0 0 136,-7-3 1,-5 2-152,-6-2 0,-7 1 105,-3-1 0,-6-1-12,-3-6 1,-2-2-1,-2 0 1,-3-4-303,-2 1 0,-3-3 237,0 0 0,2-1-8,1 1 1,-1-4-65,-2-3 1,-1-2 74,0 0 0,4-1-444,0 0 0,3-1 254,0-1 1,6-2-217,3-2 1,6-2-51,3 2 515,7-2 0,0 2 0,3 0 0,-3 0 0</inkml:trace>
  <inkml:trace contextRef="#ctx0" brushRef="#br0">11396 5810 8203,'-9'5'0,"-3"-1"0,-1-4 0,-3 4-526,0 3 307,-1 1 0,-3 1 293,-2 1 0,2 2-25,-5 0 0,0 4-111,-3-4 0,0 0 58,0-6 1,0 1 0,0-4 0,0 0 40,0-3 0,-3-1 87,0-2 0,-3-2 5,3-4 1,-3-2 132,3-1 1,0 1 80,3-5 1,0 1-100,0-4 0,1-1 24,2-1 1,-1 1-73,1-2 0,-2-1-251,-1 2 1,1-1 143,2 3 0,-1 1-75,5-1 1,-1-1-45,3-1 1,2 1-92,1-2 0,2-1-31,1-2 0,3 1 96,-3-1 0,6 0 1,1-3 1,3-1 39,-3-2 1,4 4 146,-1-4 1,3 3-83,3-6 0,-1 3 13,4-3 1,4 3-25,6-3 1,1 0 7,2-3 0,0 1 27,-1 5 0,5-3-151,2 6 1,2 1 43,1 3 0,0 3 73,0-1 0,-1-1-144,1 2 1,0 0 69,0 5 0,0 0-15,0 3 1,-1 1 43,-2 3 0,3-1-10,0 1 0,0 1 6,3 2 0,-1 1-16,1 5 1,-2 0 0,2 0 1,1 2 9,-1 1 1,1 5 5,-1 4 0,-1 2 27,4-2 1,-3 0-14,3 3 1,-3 1-104,3 2 0,-4 1 103,1-1 1,-2 2 138,-1 2 0,-1-1-135,-2 3 1,-2 1 2,-5 3 1,1 1 17,0 2 0,-5-2-51,-1 2 0,-4 2 50,-3 1 1,-1-2-5,-2-1 1,-3 2-18,0-2 1,-2 4-1,-7-1 1,-1 1-16,-6-1 1,-6 1 12,1-4 0,-6 4-77,-4-4 1,-2 0 77,-5-3 0,-4 0-254,19-14 0,-1-1 1,1 1-1,0 0 50,-2 0 0,0 0 0,1 0 1,1 0-89,0 0 0,-1 0 0,-3 2 0,0 0 30,0 1 0,-2 0 254,-2-1 0,0 0 0,2 3 0,-1 0 0,-2-2 0,-1-1 0,-1 0 0,-1 0 0,-1 0 0</inkml:trace>
  <inkml:trace contextRef="#ctx0" brushRef="#br0">5559 10782 8521,'-10'0'0,"4"-1"0,0-2-106,4 2 170,-2-3 1,1 5 257,-1 2-912,-3 2 452,6 4 0,-7 5-237,2 1 268,2 3 0,-5 1 124,3 3 1,-1-1 43,1 4 0,-3-5 143,3 2 0,-1 1-134,1-1 0,-2 2 25,5-2 1,-4 4-34,1-1 0,2-2-107,1-2 1,-1 2 41,0-1 1,0 0-17,1-4 1,2 0 27,-2-3 0,2 2-126,1-5 0,0 1 45,0-4 1,0 0 33,0 1-308,0-1 181,0 0-373,0 1 343,0-1 0,0-3-340,0 0 346,4-4 189,-3 2 0,3-8 0,-4-1 0</inkml:trace>
  <inkml:trace contextRef="#ctx0" brushRef="#br0">5344 11313 6839,'-5'0'817,"1"1"-972,4 2 1,0 2 74,0 4 0,0 1-128,0-1 156,0 0 1,3 1 37,0-1 1,1-3 63,0 0-26,-3-4 0,7 2 8,-2-4 1,2 0-27,2 0 1,0-1 0,2-2 1,3-2 15,4-4 0,-1 0-23,1-1 0,-1-3 0,1-2 0</inkml:trace>
  <inkml:trace contextRef="#ctx0" brushRef="#br0">6154 10838 8538,'-5'0'-1220,"-3"0"741,7 0 0,-6 1 531,4 2 1,-4 6-90,4 7 1,-3 1 150,3 2 1,-4 4-113,1 2 0,0-2 118,0 2 0,1-3-91,-1 3 1,-1-4 148,3 4 0,-2-4-73,3 1 0,-3-4-57,3-2 1,0 0-90,3-3 1,-3-1 87,0-2 0,-1-1-200,4 0 0,0 1 103,0-1 1,0-3-122,0 0 0,-3-3 78,0 4 1,0-4-80,3 3 0,-3-3 30,0 3 1,-4-3 22,0 3 0,-1-3 119,-1 0 0,0 2 0,-1 0 0</inkml:trace>
  <inkml:trace contextRef="#ctx0" brushRef="#br0">5922 11303 8524,'-7'0'-916,"1"0"1,4-1 862,-1-2 854,2 2-786,1-3 1,1 10-43,2 0 43,-2 5 1,6-6-32,-3 4 0,0-4-292,-1-1 266,-2 1-107,7-4 0,-3 3 123,5-4 0,-1 0-179,0 0 1,5 0 119,1 0 84,7-4 0,-2-6 0,2-4 0</inkml:trace>
  <inkml:trace contextRef="#ctx0" brushRef="#br0">7067 11899 7098,'-5'4'-597,"-4"-3"841,8 4 0,-7-5 43,2 0-412,2 0 217,-4 0 1,2 0-249,-3 0 220,0 0 0,-1 0-55,1 0 1,0 0-16,0 0 1,-1 0 41,1 0 1,0 0-18,-1 0 1,1-4-85,0 1 0,-4-3 79,1 3 1,-1-4-32,4 1 0,1-3 10,2 0 0,-3-3-2,3-1 1,-2-2 4,-1 2 1,-1-3-5,1 0 0,1-1-105,1-2 0,-1 0 108,2 1 0,-2-1-6,-2 0 1,4 1 2,0-1 0,3 1-4,-3-1 1,4 3 9,-2 1 1,0 3 3,1-4 0,0 2 44,3-2 1,0-1-53,0 5 1,1-3 79,2 2 0,-1 1-65,5 2 1,-4-2 41,3 0 0,-1-1-33,1 4 0,3 0 12,-3-1 0,2 2-17,1 2 0,1-3-1,-1 3 1,0 2-39,1 1 0,0 1 42,2-1 1,-1 2-42,1-2 1,2 2 31,-2 1 1,1 0-24,0 0 1,-3 1 15,3 2 1,0-1 21,-1 4 1,1-3-23,-4 3 1,4 1-1,-1 2 1,0 3 16,-2 1 0,-1 0 0,0 0 0,1 1 31,-1 5 1,0-1-35,1 1 0,-1 0 47,0-1 0,-3 1-44,1-1 1,-5 2-12,1 2 0,-1-3-5,1 3 1,-2 2-7,2 1 1,-6 2-43,-3 1 1,0-2-12,-4 1 1,2-1-163,-8 5 1,1-1 55,-4 1 0,1-1 164,-1 5 0,-4-1 0,0 3 0</inkml:trace>
  <inkml:trace contextRef="#ctx0" brushRef="#br0">7756 11815 8490,'0'-5'158,"4"1"-768,2 4 0,7 0 322,2 0 1,3 0 284,0 0 0,4 0-52,0 0 0,3 0-69,-4 0 1,4 0 309,-3 0 1,4 0-114,-1 0 0,-2 0 210,2 0 1,-3 0-82,3 0 0,-3 0 66,2 0 0,-3 0-85,1 0 1,1 0-61,-2 0 1,-2 0-172,-4 0 0,0-3 84,0 0 0,2 0-329,-5 3 1,1-3 15,-4 0 1,0 0-95,1 3 0,-4-1-242,0-3 39,-4 3 574,2-3 0,-4 0 0,-4-1 0,-1-4 0</inkml:trace>
  <inkml:trace contextRef="#ctx0" brushRef="#br0">8380 11760 7728,'-5'5'672,"0"-1"-473,5-4 16,0 0 0,4 1-62,-1 2 1,0-1 51,-3 4 1,1-3-197,2 4 1,-2 0 7,2 5 0,-6 3-61,-3 3 0,-7 2-66,-2 2 1,-7 2-218,-3 4 1,-6-3-426,-3 3 0,-6-2 474,18-11 1,0 1-1,-4 1 1,-2-1 0,0 1-1,0-1 1</inkml:trace>
  <inkml:trace contextRef="#ctx0" brushRef="#br0">9115 12328 7449,'-5'0'2530,"1"-5"-1944,0 4-21,3-3-184,-3 4 1,4-1-111,0-2 1,0 1-45,0-4 0,0 3-271,0-3 0,0-1 51,0-2 0,3 0-9,0-1 1,3-2-54,-3 0 0,3-2-272,-2 2 0,2 1-144,-3-1 1,3-3 220,-3 0 0,1 1-100,-1 2 1,-1-1 70,5 0 1,-5 4-65,1 3 132,-2-1 475,3 2-277,-3 1 88,3 4 5,-4 0-76,0 4 1,1 3 107,2 5 1,-2 0-77,2 7 0,0-1 67,0 6 0,-2-2-63,2 3 1,-2 0-33,-1 3 0,3 0-17,0 0 1,1-4 6,-1 1 0,-2-3-230,2 3 1,2-5 72,-2 2 1,1-2-261,-1-2 0,-2-2 136,2 0 1,-2-4-737,-1 3 1019,0-3 0,0 1 0,0-3 0</inkml:trace>
  <inkml:trace contextRef="#ctx0" brushRef="#br0">9125 12616 11191,'9'5'-290,"-4"0"1,6-5 137,-1 0 1,5 3-191,1 0 1,2 0 128,4-3 0,-2 0 213,2 0 0,6 0 0,0 0 0</inkml:trace>
  <inkml:trace contextRef="#ctx0" brushRef="#br0">10363 12244 7847,'-9'-10'517,"-1"1"-49,5 0-179,-3 0 423,7-1-366,-7 5 0,7-3 97,-3 2-185,3 1 112,1-3-143,0 3-69,5-4 1,-3 2-177,4 1 0,1 4 90,5-1 1,0 2-250,3 1 0,-2 3 141,2 0 0,-2 8-294,2-2 0,-3 3 139,0 1 1,-2 0-39,0 3 1,-4 1-20,0-1 1,-4 1-38,1 2 0,-2-3 35,-1-1 1,-3-3 101,0 4 1,-4-6 148,1 0 1,1-1-94,-2-3 0,1-2 155,-3-1 0,-1 2 86,1-2 1,3 0 106,0-3 1,3 0 166,-4 0-229,5-4 195,-2 3-241,4-8 0,1 8-206,2-2 1,3-1 158,3 1 1,0 0 9,0 3 0,4 3-163,-1 0 1,4 4-229,-4-1 1,2 2 115,-2-2 1,-2 2 87,3-2 0,-6 3-97,-1 0 1,-4 0 69,1 1 1,2-1 58,-2 0 1,-1 1 13,-5-1 0,-2-1 98,-5-2 1,0 3-70,-3-3 0,-1 1 93,-5-1 1,3 2 33,-3-5 0,3 3-73,-6-3 1,5 0-29,2-3 1,2-1 15,-2-2 1,3 1-305,0-4 1,5 0 100,1 0 0,4-2-366,-2 2 1,3-3-2,1 0 529,0 0 0,5 0 0,0-1 0</inkml:trace>
  <inkml:trace contextRef="#ctx0" brushRef="#br0">10773 12588 7857,'-3'6'498,"-1"1"0,1-4 318,3 3-1417,-4 0 0,0 4-549,-2-1 1150,2-4 0,0 3 0,-2-3 0</inkml:trace>
  <inkml:trace contextRef="#ctx0" brushRef="#br0">11853 12058 7835,'4'-6'908,"-3"2"0,4 1-295,-2 0-185,-2 0-271,7 3 1,-3 2-46,1 4 45,2 0 1,-3 12 46,5-2 0,-2 1-27,-2 2 1,1 2-158,-4 1 1,1 0 101,-4-3 1,3-2-378,0-1 0,0 0 85,-3-3 1,0-1-736,0-3 388,0-4 215,0 4-38,0-8 174,0 3 43,4-4 75,1-4 0,8 3 162,-1-2 0,1 2-80,0 1 0,-2 1 62,5 2 0,-2 3-93,2 6 1,1 0-12,-1 3 1,-3 1-37,0 2 1,-1 1-95,-3 0 0,3-1 68,-6 1 1,-2-1 34,-1-3 1,-2 2-143,-1-5 1,0 0 67,0-2 0,-1-1-266,-2 0 0,-3-3 119,-6-3 0,-3-2 256,-4-1 0,-3-4 0,-2-2 0</inkml:trace>
  <inkml:trace contextRef="#ctx0" brushRef="#br0">11788 12132 7835,'9'0'454,"0"0"1,4 1-971,-1 2 1,5-2 25,-2 2 490,3 2 0,0 1 0,1 3 0</inkml:trace>
  <inkml:trace contextRef="#ctx0" brushRef="#br0">11834 12113 8297,'-4'0'508,"4"0"1,1-3-689,5 0 1,0 0 71,4 3 1,2 0-150,1 0 1,3 1 79,0 2 0,1-1-197,2 5 0,4-2 374,1 1 0,3 2 0,1-3 0</inkml:trace>
  <inkml:trace contextRef="#ctx0" brushRef="#br0">12765 12449 7890,'0'5'982,"0"-1"1,0-3-782,0 2 0,0-1-423,0 4 1,0-3 61,0 4 0,3-4 96,0 3 1,2-3-297,-2 3 0,-1-4-60,4 1 1,-3 2 419,3-2 0,-4 0 0,2-3 0</inkml:trace>
  <inkml:trace contextRef="#ctx0" brushRef="#br0">13128 11937 7890,'-1'6'543,"-2"0"0,2 2-123,-2 8 0,2 0-457,1 9 0,0 0 17,0 3 0,0 0-12,0 0 0,0-1 80,0-3 0,0 2 38,0-4 1,3-1-425,0-6 1,3 2-1297,-2-5 1634,-1 1 0,1-4 0,1 0 0</inkml:trace>
  <inkml:trace contextRef="#ctx0" brushRef="#br0">13110 11983 7890,'-5'0'2479,"0"0"-2532,5 0 24,0 4 0,5-2 107,1 4 0,3-2 12,3 2 1,2-4-16,1 1 1,3-1-120,-2 1 1,2-2 66,4 2 1,-2-1-300,1 1 1,-2 0 103,-4 3 1,-1-3-7,-5 3 1,0 0 50,1 4 0,-2-1 32,-2 0 1,1 5 216,-3 1 1,-1 4-83,-3 2 0,0 2 266,0 2 1,0 2-64,0-2 1,0 2 52,0 1 1,0 0-178,0-1 1,0-2-198,0 0 1,0-1-79,0 1 0,0-1 100,0-3 1,0-4-630,0 1 0,0-2 24,0 0 661,4-3 0,1-4 0,4 1 0</inkml:trace>
  <inkml:trace contextRef="#ctx0" brushRef="#br0">13519 12514 7890,'-4'5'0,"2"0"618,-4-2 0,4-1-168,-1 5 1,1-1-518,-1 3 1,2-3 99,-3 0 1,4-3-1568,4 0 1534,-3 2 0,11-4 0,-2 3 0</inkml:trace>
  <inkml:trace contextRef="#ctx0" brushRef="#br0">14171 12095 7886,'-23'-4'0,"4"2"560,-3-5-269,2 5 0,3-2 172,1 4 1,0 0-142,3 0 0,-2 0 182,2 0-1,2 1-88,5 2 1,2 2-162,4 5 0,0 2-100,0 1 0,2 3-95,4 0 0,1-2 40,9 2 0,0-6-174,6-1 0,2 0-335,4-6 0,-4-1 279,1-5 1,-1 0-321,1-7 0,-2 3 121,-5-5 1,0 0 2,-3 0 0,-2 0 54,-7-3 0,-2 4-72,-4-2 0,0 0 323,0 0 0,-5 1-42,-4 3 1,-2 0 16,-4 3 0,-1-1-38,-2 4 0,0-3-143,3 2 0,-3 1 118,2 3 1,3 0 37,1 0 1,1 0 71,2 0 0,0 4 0,-1 2 0</inkml:trace>
  <inkml:trace contextRef="#ctx0" brushRef="#br0">14311 12067 7886,'0'23'0,"1"4"0,2 4 1468,-2 4-1188,3 2 1,-4 1 355,0 3-1179,0-3 869,0-1 0,0 0-135,0 1 1,0-5 40,0-2 0,1-2-914,2-1 531,-2-5 1,8 3-386,-3-4 0,-1-1 359,1-6 1,0 0-883,4-3 1,-1-5-191,0 3 1506,1-7 1,-1 1 0,0-4-1</inkml:trace>
  <inkml:trace contextRef="#ctx0" brushRef="#br0">14460 12635 7886,'0'9'501,"-4"0"1,2 1-502,-5-1 0,1 0 0,-3 1 0</inkml:trace>
  <inkml:trace contextRef="#ctx0" brushRef="#br0">5884 13277 8306,'-13'0'651,"6"-4"-141,-3-2-314,7 2 0,3 0-202,7 4 0,5-3-31,3-1 1,10-3 11,3 1 0,11-2 48,1-2 1,7 1-117,3 0 1,-22 3 0,0-1 145,-2 1 1,1 0-1,2-2 1,0-1 77,-1 2 1,0-1 0,2-1 0,1 0-50,2 0 1,2 0-1,1-1 1,1 1-22,2 0 0,0-1 1,0 1-1,1-1-331,-2-1 0,1 0 0,3 1 0,0 0 335,3-1 1,0 1 0,-1 0 0,1 0-443,0 1 0,0-1 0,0 1 0,0 0 405,1-1 0,1 1 0,-2 1 0,0 1-112,0-1 1,0 0 0,-1 2-1,1 1 26,0-2 0,0 1 0,-3 1 1,-1 1-85,-4 1 1,0 0 0,-3-1 0,-1 0 95,-1 0 0,-1 1 0,-1 1 0,0-1 4,-1 0 1,1 0 0,-3 0-1,-1 1 661,18-4 0,-7-2-386,-6 5 0,-3-1 398,-3 1 0,-3 2-538,-7-2 0,-1 2 1069,-5 1-1321,-4 0 51,-1 0-471,-4 0 0,-4-3-319,-2 0 0,-4-2 898,-2 2 0,-2-2 0,-5-4 0</inkml:trace>
  <inkml:trace contextRef="#ctx0" brushRef="#br0">6192 12923 8275,'-10'-1'685,"1"-2"1,3 2 411,0-2-692,-1 2 0,-2-2-202,0 0 0,-4 1 24,1 5 1,-6 2-215,0 4 1,-4 4 130,-3-1 0,-2 5-92,3-2 0,-2 4 64,1 3 0,-2-3 13,2 3 0,1-2-248,-1-2 1,5 1 57,-2 0 0,2-2-276,2-1 1,0 0 132,3-3 0,1 2-76,5-2 1,0-1-55,-1-3 0,5-2 157,2-1 1,-1-3 2,1 3 1,0-3-278,3 3 504,0-4 0,3 7-126,0-3 1,4-1 282,-1 1 1,6 2-72,0 4 1,5-1-50,-2 5 1,6-4-181,1 4 0,3-1-161,0 4 1,2 0 250,1-1 0,0 5 0,0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12114" units="cm"/>
      <inkml:brushProperty name="height" value="0.12114" units="cm"/>
      <inkml:brushProperty name="color" value="#FF0000"/>
    </inkml:brush>
    <inkml:brush xml:id="br1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7654 4925 16084,'9'0'-359,"0"-3"154,0 0 1,1-3 200,-1 3 0,5 0-121,1 3 1,3-3 161,0 0 0,4-4-50,0 4 1,4-1 86,-2 1 0,0 1-30,1-4 0,0 4-98,3-1 1,0-2 68,0 2 1,3-4 29,0 1 1,4 1 13,-1-1 0,-1 2-136,1-2 1,-1 4 64,2-1 0,1 1 17,-2-1 1,6 2-284,4-2 1,1 2 251,2 1 1,-2 0-128,-1 0 1,-2 0 74,-2 0 0,0 1-97,3 2 0,-1-2 89,4 2 0,-1 1-36,4-1 1,2 0 60,-1-3 0,0 1 40,0 2 1,2-1-173,-24-1 0,0 1 0,-1-1 0,0 0 193,0 0 1,-1 1-1,26-1 15,-2 2 0,-1-1 10,-21 0 1,0-1 0,25 0 29,-25 1 0,0-1 1,-1 0-1,1-1-180,21 0 1,-22 2 0,-1-1 141,24 2 0,-1 1 38,-2-4 0,-1 0-2,1 0 1,0 3-27,-1 0 1,-6 0 3,1-3 1,-8 0-52,4 0 0,-3 0 61,0 0 0,-2 0-51,-4 0 1,-1-3 277,-2 0 1,1 0-239,-4 3 1,-1-4 388,-2 1 1,-3 0-369,-1 3 1,-4-1 254,2-2 0,-3 2-278,0-2 1,-1-1 162,0 1 0,-3-1-218,1 1 1,-2 0 153,1-3-188,2 0 1,-6-3 60,5-1 1,-5 1-156,1 0 1,-1-1-8,1 1 1,-2 0-58,2 0 1,-2-2 8,-1-1 0,0 0-92,0-3 1,-1-1 102,-2-2 1,1-4-12,-4 0 1,-1-4 149,-2 2 0,3-3-133,0-1 1,-1 1 75,-2 2 1,3-5-13,0 2 1,0-2 83,-4 2 0,4-2-9,0 2 1,1-5 26,-2 5 1,2-2-13,2 2 1,1 0 11,-4 0 0,3 4-7,-3-1 0,2 4 28,-2-1 1,0 4 76,-3 2 1,-1-1 17,1 1 0,0 2-73,0-2 1,-1 5 21,1-2 0,-5 3 27,-1 1 1,0-1-3,0 1 1,4 1-5,-2 2 1,2-3 39,-2 3 0,3-1-12,-2 1 0,1-3-71,2 3 0,0 1 97,-1-1 0,4 3-46,0-4 1,0 5 22,-4-1 0,1-1-231,0 1 0,-1-1 155,1 1 0,-1 2 20,-3-2 1,0 1-3,-3-2 1,-1 3 72,1-2 0,-2-1-81,-4 1 0,2-1 56,-1 1 1,-3 2-35,-1-2 1,-5-1 21,-1 0 1,-1 0 7,1 1 1,-1 2-27,-2-2 0,-3 1-30,3-1 1,-6 2-252,-4-2 0,-1 2 202,-2 1 0,0 0 58,-3 0 1,0 0-27,23 0 1,-1 0 0,0 0 0,1 0-43,-4 0 0,0 0 0,1 0 1,1 0-8,-2 0 1,0 0-1,0 1 1,0 1-222,-2-1 0,0 1 1,1 0-1,-1-1 250,1-1 0,-1 0 0,2 1 0,0 1 20,0 0 1,0-1-1,1 1 1,1-1-27,-2-1 0,0 0 0,1 2 0,1-1 49,-2 1 0,0 0 0,3-1 0,0 1-211,-2-2 0,1 0 1,-23 0 194,24-1 0,0 2 0,-22 2-15,23-2 0,1 1 0,-23 1 4,0-3 0,1 0 45,2 0 1,3 0-101,3 0 1,3 3 66,2 0 1,2 0-14,2-3 1,3 0 268,0 0 1,0-3-240,4 0 1,1 0 439,1 3 0,2-3-393,2 0 1,-1-1 342,1 1 0,3 1-396,3-1 1,1-1 22,2 1 1,3 0 7,0 3 0,3 0 86,-4 0-337,5 0 193,-2 0 1,3 0-252,-2 0 212,2 0-197,-3 0 1,4 4 20,0 2 1,0 0 89,0 0 1,0 1-140,0 5 1,0 0 150,0 3 1,3 1-52,0 2 1,4 1 48,-1 0 0,0 0-39,0 3 1,-3 2 100,3 4 0,-3 1 58,3 2 0,-2-1 22,2 4 0,-4-3-66,1 3 0,-2 0 87,-1 4 1,3-2-180,0-2 1,0 1 0,-3-4 0,0 0-97,0-3 0,-1 0 57,-2 0 0,1 4-243,-4 2 1,-4 3-1889,-6 4 2306,5-16 0,0 0 0,0 2 0,0-1 0,-4 3 0,1 1 0,-2 0 0,-1 1 0,-1 3 0,-2 0 0</inkml:trace>
  <inkml:trace contextRef="#ctx0" brushRef="#br0">1648 4618 12201,'-14'-12'-819,"1"-1"0,3 1 759,0 3 0,5-1 352,2 1 0,-1 3 27,1 0 309,0 4-777,3-3 532,0 5-755,4 0 0,2 1 306,7 3 0,-2 1-33,5 4 1,-1 3-97,4 1 0,0 2-10,3-2 1,-2 3 141,1 0 0,0-3 12,1 0 1,-3 0-113,3 0 1,-1-1-13,1-3 0,-3 0 119,3-3 1,-1-2 99,0-4 1,-1 0 197,2 0 1,1 0-246,-2 0 0,5-1 38,-1-2 0,1 1-8,-1-5 0,2 2 18,-3-1 1,-1-1-78,-1 4 1,1 0-13,-2 3 1,2-3-39,-1-1 0,-2 1 32,1 3 0,3 1 2,1 2 0,1 2-25,-1 1 1,5 2 5,-3-2 1,3 3 97,-2 0 0,0-3-83,0 0 1,0-1 3,0 2 1,-1-3-5,-2-4 0,2 0-2,-2 0 1,0 0 15,0 0 1,1-1-6,-4-2 0,3-2 28,-4-5 1,2 2-1,-1 2 1,-6-3 100,3 3 0,-2-2-86,1-1 1,1 2 161,0 1 0,-1 3-128,1-3 0,0 4 16,3-1 1,-1 2 57,4 1 1,-4 0 9,4 0 0,-1 1-73,1 2 0,2-1 14,-2 4 0,-2-1-119,2 2 0,-4 0 105,1-4 0,-3 1-42,0-1 1,-2-2 23,-1 2 0,2-2-8,-3-1 0,-1 0 27,-2 0 1,1 0-3,0 0 0,2-3 48,-2 0 0,0-4-57,0 1 1,0-2-98,3 2 0,1-2 104,-1 2 0,1-2-240,2 2 1,0-1 71,-1 4 0,1-3-28,-1 3 0,4-4-165,0 4 0,0 0-265,-4 3 0,4 4 118,0 3 466,3 5 0,-9 2 0,2 5 0</inkml:trace>
  <inkml:trace contextRef="#ctx0" brushRef="#br1">4013 5661 8555,'-9'0'179,"-1"0"1,4 0 419,0 0-203,0 0 1,-4 1-115,1 2 1,0-1-222,-1 4 0,-2 1 84,0 2 0,-2 0-14,2 1 1,-2-1 42,-1 0 0,-3 4-166,3-1 0,-4 4 26,-3-4 0,-1 4 52,-5 0 0,3 1-122,0-2 0,0 3 81,-3-3 0,4 0-107,3 0 0,1-3 38,1 0 1,-2-2-60,-1 0 0,-3-1 96,3 0 0,-3 1 14,0-1 0,-2-1 90,-1-2 1,1 2-85,2-5 0,-1 1-3,5-1 1,-4-2-8,3 2 1,0-2 27,4-1 1,-1-1 141,0-2 1,1 1-119,-1-4 1,4-1-83,-1-2 0,4-1 54,-4-3 1,4 2-132,-4-4 1,4-4 86,-4-3 0,5-1-223,-1 2 1,-2 0 130,2-4 1,-1 1 116,4 0 0,0 0-12,-1 2 0,4-2 4,0-4 1,1 0 1,-1 0 0,1 1-27,5-1 1,0-1 10,0-2 1,0 2 15,0-2 0,0 1-23,0-1 1,1 2 9,3-2 1,0 6-26,2 3 0,2-2 26,-2-1 1,4 3-1,2 0 1,-2 2 68,3 2 0,-3 0-72,0 2 1,-1 0 32,0 4 1,2-4-20,1 4 1,-1-4-70,5 4 1,-4-2 68,4 2 1,-4 1-164,4-1 0,-4 2 135,4 0 1,-2 1-11,2 0 0,1-1-66,-1 1 0,1 0 57,2 0 0,1-1 54,1 1 1,-1 1-55,2 1 0,0-1-35,0 2 1,3-1 46,-3 0 0,3 0 56,-4 4 0,1-3-50,-3 3 0,2-3 2,1 3 1,0-1-56,-4 4 0,2 0 47,2 0 1,-3 0-7,3 0 0,-2 1 2,-2 3 1,4 0 2,0 2 1,0 2 134,-4-2 1,1 3-93,0 0 0,-4 3 64,1 1 1,-2 2 166,2-2 0,-2 3 25,-2 0 1,-1 1-205,1 2 0,-1 0 202,-2-1 1,-3 4-160,0 0 0,-3 4 160,4-2 0,-5 3-132,1 1 1,-2 0-99,-1 0 0,0 3 9,0 0 0,-3 1-4,0-1 0,-5-1-175,2 4 1,-2 1 64,-1 2 0,-1-3-356,1 0 1,0-4 175,-1 1 0,1-3-580,0-3 1,-1 2 195,1-2 1,0 1-49,-1 2 1,0 1-79,-2 2 432,1 7 1,-10 4 0,1 5 0</inkml:trace>
  <inkml:trace contextRef="#ctx0" brushRef="#br1">5307 5652 8221,'-5'-7'50,"2"1"0,2 3-113,1-3 0,0 3 156,0-3 113,0 4-311,0-7 1,4 7 141,2-4 0,2 4 69,2-1 1,-1-1-132,0 1 1,4 0-241,-1 3 1,4 0 122,-4 0 0,5 0-115,-2 0 1,3 0-24,0 0 1,1 1 143,0 2 1,-1 1-104,1 2 0,1 2 239,1-2 0,3-1 0,4 3 0,0-3 0</inkml:trace>
  <inkml:trace contextRef="#ctx0" brushRef="#br1">6704 5652 8294,'-5'-4'0,"-3"1"164,5-3 259,0 4-397,3-2 1,1 4 130,2 0 1,3 0-146,3 0 0,0 0-32,0 0 0,5 1-257,1 2 0,0 1-145,0 3 0,1 1 212,3-2 0,-1 2-127,1 2 0,-1-1-121,1 0 458,0 1 0,3-1 0,2 0 0</inkml:trace>
  <inkml:trace contextRef="#ctx0" brushRef="#br1">9013 5875 8164,'6'-6'-15,"0"0"1,1 3 29,2-4 1,1 5-13,3-1 0,-2-1 125,4 1 0,1 0-225,3 3 0,0-3 68,3 0 1,1 0-62,2 3 0,2 0 117,-3 0 1,4 0-6,3 0 1,-2 0 3,2 0 0,-2 0-141,-1 0 0,0 0 214,0 0 1,0 0-90,0 0 0,3 0 135,0 0 0,4 0-63,-1 0 0,-1 0 114,2 0 1,-4 0-83,3 0 0,-3 3-40,3 0 0,-3 0 16,3-3 1,-3 0-8,3 0 0,0 0-117,4 0 1,-4 0 68,0 0 0,-1 0-15,1 0 1,1-1 32,-4-2 0,0 2-51,-3-2 1,3-2 19,0 2 1,4-1 6,-4 1 1,0 2-12,-3-2 1,0-1-8,-1 1 0,0 0-46,-2 3 1,2 0 62,-2 0 1,-1 0 9,1 0 0,-5 0-20,2 0 0,1 0 29,-2 0 1,2 0-3,-1 0 0,-2 0 6,1 0 1,-1 0-32,-1 0 1,-1 0-2,1 0 1,-4 0 16,1 0 1,-5 0-2,2 0 1,0 0-128,-1 0 116,1 0 0,-4 0-90,1 0 88,-5-4 227,3 2-221,-7-6 0,4 6 42,-2-4-12,-2 4-29,3-6 0,-4 2-61,0-3 0,0 3 66,0 0 1,0-1-150,0-2 0,0-3 57,0-1 0,0 0-21,0 0 1,0-1 19,0-5 1,-4 1-8,-2-1 1,1-1 57,-1-1 0,3-1-28,-4-6 1,1 2 37,-3-5 0,1 2 3,1 1 1,0 0 15,4 0 1,-4 0 4,1 1 0,0 2 6,0 0 0,3 4 29,-3-1 0,3 3-43,-3 0 0,3 1-72,-4-1 0,2 3 64,-1 1 1,-2 3-63,1-4 1,2 5 55,-1-2 1,1 0-77,-1 0 0,-3 1 66,3 3 0,-2-1-9,-1 1 0,2 3 11,1 0 1,0 0 3,-3 0 1,2-1 19,1 4 1,0-3-31,-3 3 19,-1-1 1,-2 4-8,0 0 1,-1 0-37,4 0 1,0 0 32,-1 0 1,-2 0-4,-1 0 1,-3 1-15,0 3 0,-1-2-2,-2 4 0,0-3 26,-3 3 0,1-3-15,-4 3 1,0 0 17,-2 0 1,-5 1-17,1-4 1,-4 4 0,1 0 1,1-2 6,-1 1 1,0-3 0,-4 3 0,1-3-156,0 4 0,-1-5 161,-3 1 1,3 1-8,-2-1 1,1 0-1,2-3 0,3 0 72,0 0 0,0 0-64,-3 0 0,0 3-3,3 0 1,-2 0 14,2-3 1,-1 0-29,1 0 0,1 0-4,6 0 1,0-1 24,2-2 0,-2 2 89,2-2 1,1 1-88,-1-1 1,5 2-29,-2-2 1,-1-1 192,2 1 1,-1 0-177,3 3 1,2-4 44,1 1 0,-1 0-31,1 3 0,3-1-20,0-2 0,3 2-5,0-2 0,4 2 131,0 1-115,0 0 0,0 0-73,-1 0 78,5 0 0,-5 4-132,4 2 1,-3 4 113,3 2 1,-3-1-8,2 5 1,1 3-3,3 2 0,0 5-17,0-1 1,0 3 148,0 3 1,0-1-79,0 4 0,0 2-1,0 1 1,3 3-21,1-6 1,2 2 14,-3 1 1,1-2-57,-1-1 1,-1-7-24,4 1 0,-3-6 8,4 3 0,-5-4 34,1 1 0,1-6-90,-1 0 0,1-5 76,-1 1 1,-2-1-144,2-2 0,2 0 30,-2 1 0,0-4-157,-3 0 0,1-3-19,2 3 1,-1 1-191,4 2 1,-3-3 35,4 0 0,-1 1-255,3 2 714,5 0 0,4 0 0,6 1 0</inkml:trace>
  <inkml:trace contextRef="#ctx0" brushRef="#br1">11434 5633 8090,'-10'0'-103,"1"0"0,3-3-47,0 0 1,4-1 253,-1 1 103,-3 2 1,5-5-99,-2 3-43,2 2 1,2-3-70,2 4 0,2 0 110,5 0 0,0 1-13,3 2 0,-1-2 52,7 2 1,-3-1-37,6 2 0,-1-3-4,0 2 0,3-1 5,4 1 1,1-2-40,2 2 1,-1-2 35,4-1 0,-3 0 15,3 0 0,0 0 25,4 0 1,-1-3-160,0 0 1,1-1 206,3 1 0,-2 2-76,5-3 0,-2 0-88,1 1 0,3 0 106,-3 3 1,1 0-149,2 0 1,3 0-142,-21 0 0,0 0 0,-1-1 0,1-1 126,-2 0 0,1 1 1,0-1-1,0 1 9,26 1 0,-1 0 37,1 0 1,-2 0-14,2 0 0,-26 0 0,0 0 6,23 0 1,-1-3-49,-2 0 1,-1 0 75,1 3 1,-1-4 138,1 1 1,3-1-66,-1 1 1,-3 2 35,-6-2 0,2-1-71,-2 1 1,3-4 8,-2 4 0,-2-1-52,-5 1 1,2 1-27,-2-4 0,-1 4 24,-2-1 1,-7-1-93,-2 0 0,0 1 125,-4 3 0,2-3-13,-7 0 114,3 0 1,-6 3-440,3 0 0,-6 0-242,-1 0-117,-4 0 1,3 1 226,-5 2 1,0 0-558,0 7 0,0-2 958,0 7 0,-9 1 0,-1 3 0</inkml:trace>
  <inkml:trace contextRef="#ctx0" brushRef="#br0">3957 9525 16169,'-9'1'367,"-1"2"1,1-1-1012,0 4 574,-5-4 0,3 7 202,-4-3 1,-4 2 51,-3 2 1,-3 0-84,4 2 1,-6 0 50,-1 3 0,0-2 19,-3 2 0,-1 4-41,1 2 1,-1 1 0,1-3 0,-1 2-77,-3-3 0,0 3-180,4-6 1,-4-1 136,1-2 0,-2-1-57,-2-2 1,5-1 96,2-2 0,-1-1-160,1-5 1,0 0 41,3 0 1,-3-5-111,0-1 1,0-2-64,3-1 1,1-2-96,2-1 0,3 0-28,3-3 1,0 0-46,1 0 1,2-3-64,1 3 1,3-4 39,0-3 1,5 3 68,1-3 1,0 2-86,0 2 1,2-2 211,4-2 0,0 0 58,0-3 1,0-2 147,0 2 1,1-5 72,2-1 1,-1-1 70,4 1 0,1 4 163,2-4 1,3 5 84,1-2 1,3 0-42,0 3 1,-1 2-15,4-2 1,-5 4-11,8-1 1,-4 3 37,4 0 0,-3 1-26,0-1 0,0 0-11,3 1 0,-2 2-17,2 1 0,-3 3-45,0 0 0,-1 1-8,1 2 0,4 0-89,2 0 0,-1 2-57,4 1 0,-2 1-47,5-1 0,1-1-9,-1 3 1,4 0-79,-4 1 0,3 2-53,-3-2 1,1 2 17,-1 1 1,-1-3-48,4 0 1,-3 0 109,3 3 0,0 1-59,4 2 1,-5-1-20,-2 4 1,-1-3 34,1 3 1,-5 1-30,2 2 1,-6 1-85,3 3 0,-1 1-34,1 5 1,-1-1-166,-3 1 1,-3 1 50,4 1 1,-8 3-80,5 4 0,-7-1 61,1-2 1,-4 2-10,-3-2 0,1-2 121,-4 2 0,1-1 118,-4 1 0,-2 4 83,-1-4 1,-2 4 178,-4-5 1,-1 2-83,-3-1 0,2 1 302,-5-4 0,1 3-105,-4-4 0,0 1 111,1-3 1,-1 2-333,1 1 1,-1 0 6,0-4 0,-2 2-174,-1 2 1,-4 2 241,1 4 1,-6-1 0,-2 1-1</inkml:trace>
  <inkml:trace contextRef="#ctx0" brushRef="#br0">4730 9618 21813,'-5'0'-2190,"1"0"1570,4 0 863,-5 4 1,4-2-563,-2 5 122,2-5-81,1 6-194,0-3 1,0 4 42,0 1 0,0-4 216,0 0 1,0 0 0,0 4 0</inkml:trace>
  <inkml:trace contextRef="#ctx0" brushRef="#br0">5223 9730 24842,'6'0'-3277,"2"0"3120,-7 4-1482,3 1 1,-5 5 574,-2 3 1254,-2-3 1,-9 8-1,0-4 1</inkml:trace>
  <inkml:trace contextRef="#ctx0" brushRef="#br0">9730 9683 19755,'24'0'-216,"3"0"-61,-3 0-878,3 0 816,1 0 1,3 0-92,0 0 132,9 0-93,-6 0 1,11 0-114,-1 0 382,1 0 0,1 0 33,-3 0 1,2 0-7,-5 0 0,4 0 96,0 0 0,1 0-21,2 0 0,-4 0-2,1 0 1,-5 3-26,2 0 1,-3 4-38,-1-4 1,-3 4-52,0-1 0,-1 3-10,2 0 0,1-3 33,-2 0 1,2-1-22,1 2 0,0 0-31,-3-4 1,1 3 24,-4-3 0,4 0-96,-1-3 1,3 0 155,0 0 0,-1 0 18,-2 0 1,2-1-8,-2-2 1,0 1-1,0-4 0,-5 0 56,-1-4 1,3 1 15,-3 0 1,5-2 58,-2-1 1,3 1-9,-3-5 1,3 2-43,-3-2 0,-1 0 7,-5 3 0,1-2-14,-5 2 1,4-3-12,-3 0 1,3-1-34,-3-2 0,-1 0-42,-2 1 0,-1-1 205,-3 1 1,-2-1-235,-3 0 1,-2-2 54,-2-1 0,-2-4 42,-4 1 0,-5-2-178,-4-1 0,-1 0 14,-6 0 0,-3 0-16,-2 1 0,-2-1 17,1 0 0,2 0-80,-5 0 0,1 0 4,-1 0 1,-2 3 141,2 0 0,2 5 74,-2-2 1,0 2 86,-3 2 0,0-1 3,0 0 1,1 4-14,2-1 0,-2 4 30,3-4 1,-2 4 14,1-4 1,-2 5 44,2-1 1,-1 2-70,2 4 1,-6-1 58,2 4 0,-3-3-48,0 3 1,2-1 6,-2 4 1,-2 1 10,2 3 1,2 1 123,2 4 1,4 0-90,-5 1 0,-1 0-14,-2 2 1,0 0 25,3 3 0,0 1-27,0 2 1,3 4-11,0 0 0,4 5-91,-4 1 0,4 1-17,-1 5 1,4 0-34,2 3 0,0 1-10,3 3 1,-2-3 36,2 2 1,4 1-1,3-4 0,4 4-123,-1-6 0,2 3 5,1-4 1,4-2-78,2-1 0,3-5 121,4-1 0,-2-5-23,5 2 1,-1-2 78,4-2 0,3 0 6,3-2 1,2 0-21,1-3 0,3 2 37,0-3 0,4 4-85,0-4 1,-3 2-249,-1-2 0,-3 2-224,-4 1 1,-1 2 225,-4-5 1,-5 5 337,-1-2 0,-1 3 0,-3 1 0,-1-1 0</inkml:trace>
  <inkml:trace contextRef="#ctx0" brushRef="#br1">10745 10344 8387,'-10'0'0,"-3"0"0,3 0 1312,-3 0 0,6-1 826,1-2-1087,4 2 1,-3-3-201,1 4-569,3 0 0,-2 0-171,6 0 1,3 1 97,3 2 0,1-2-221,3 2 0,1-2 117,5-1 1,0 0-584,3 0 0,1-4-129,2-2 1,1-5-298,-5-2 1,1-2 348,-3 2 1,-2 0-128,-1 0 0,-4 6 434,-6-2 1,0 5-306,-3-2 508,-2 3 0,2 0-99,-6 6 1,-4 7 477,-5 5 0,2 7 4,-3 3 1,0 6 186,0 3 0,1 2-184,3 1 0,2 3-73,1-3 0,4 1-506,-1-7 1,2 3 115,1-2 0,0-2-117,0-6 1,0 1 41,0-6 0,3 0-1584,0-6 80,5-1 1701,-3-7 0,4-5 0,0-5 0</inkml:trace>
  <inkml:trace contextRef="#ctx0" brushRef="#br1">10912 10456 8326,'4'5'0,"2"2"960,3-3 1,1 0-319,3-1 1,-2 1-417,5 2 1,-1 2-117,4-1 0,-2 1-118,-1 1 0,1 0-170,-1-3 1,-3 2-536,0-2 0,0-2-1058,0-1 1050,-1 3 721,-3-5 0,1 3 0,-1-4 0</inkml:trace>
  <inkml:trace contextRef="#ctx0" brushRef="#br1">10977 10437 8326,'-9'0'-159,"4"-1"159,2-2 0,2-2 926,1-4 1,1 0-318,2-1 0,2-2-904,4-1 1,4-2 76,-1 2 0,2-3-92,-2 0 1,-1 2-46,1-2 0,-2 5 168,0-1 1,-4 1 118,0 2 0,-3 1-12,3 1 708,-4-1-21,3 7 706,-5-3-652,0 4 0,1 7-293,2 3 1,-1 5-23,4 1 1,-3 1-104,3 2 0,0 3 47,4-1 1,-1 1-515,0-3 1,2-2-153,1-1 1,-1 0-332,1-3 1,-5 0 189,-1 0 0,1-3-354,2 2 1,-4-1 69,-2-2 0,-2-3 801,-1 0 0,-4 1 0,-1 2 0</inkml:trace>
  <inkml:trace contextRef="#ctx0" brushRef="#br1">11099 10605 8326,'-9'9'137,"3"1"1,-1 2-94,4 1 0,0 2 1186,3-3 1,4 4-501,2-4 0,2 4-291,2-4 1,2 1-188,0-4 1,5-4-169,-2-2 1,1-2 29,3-1 1,-6-1-79,6-2 0,-3-2-166,3-4 0,-5-2 58,-1-1-1,-4 1-115,-3-5 1,-2 5 40,-4-2 0,0 0-176,0 0 1,-7-2 12,-2 2 1,-7 1 9,1 3 0,-3 3 38,0-1 1,0 5-160,2-1 0,-1 1-131,1-1 1,3 2 164,1-2 1,1 2-558,2 1 944,0 0 0,-1-4 0,1-1 0</inkml:trace>
  <inkml:trace contextRef="#ctx0" brushRef="#br1">11313 10000 11086,'-5'9'2323,"-1"3"-1672,3 3 0,2 1-160,-2 5 1,3 2-152,3-1 0,-1 4-322,4-2 0,1-1-198,2-1 1,1-3-387,3-4 1,-2 2 18,5-5 0,-5 0-771,1-2 0,-1-2 1318,-2-2 0,0 3 0,1-4 0</inkml:trace>
  <inkml:trace contextRef="#ctx0" brushRef="#br1">11303 10084 11147,'10'0'1078,"0"0"-822,2 0 0,2 1-235,1 2 0,3-1-339,-2 4 1,0-3-632,0 3 0,1 1 519,-1 2 0,-2 0-565,2 1 0,-8-1 995,1 0 0,-1 0 0,1 1 0</inkml:trace>
  <inkml:trace contextRef="#ctx0" brushRef="#br1">11126 10419 8248,'-9'5'2679,"4"-1"-2020,1-4 1,6-1-124,4-2 0,6-5-215,9-5 0,4-3-38,6 0 0,-1-2-101,4-4 1,-1 5-493,1-1 1,2 1-50,-5-1 0,0 0-409,-3 2 1,-1 0-461,-3 3 1,2 1 559,-4 3 1,-3-1-102,-4 1 0,-1 3 769,-2 0 0,0 0 0,-6-4 0</inkml:trace>
  <inkml:trace contextRef="#ctx0" brushRef="#br1">11508 10186 8248,'-6'8'0,"0"-1"0,4-2 640,-1-2 1,2-1-37,1 4 1,0 0-2,0 4 1,0 0 153,0 2 1,4 4-258,2 6 1,2 1 105,2 5 0,-1 0-152,0 0 0,0 0-97,1 0 0,2 0-106,1 0 0,0 0-204,-1 0 0,-1-4-117,1-3 1,-1-1-140,-2-1 1,0-1-87,0 1 0,1-5-453,-1-1 0,-1 1-720,-1 2 1,1-3 644,-2 0 0,-1-3 823,1-1 0,-3 1 0,1-1 0</inkml:trace>
  <inkml:trace contextRef="#ctx0" brushRef="#br0">6657 13603 9483,'-9'0'-913,"0"0"0,2 1 1286,1 2 1,3-2-142,-3 2-268,0-2-27,-4-1 1,1 0 105,0 0 0,-4 0 1,1 0 1,-5 0 418,2 0-211,-3 0 1,0 0-258,-1 0 0,0-3 59,1 0 1,-1-1 8,1 1 0,1 2-36,-2-2 0,3 1-128,-6-1 1,1 1 122,0-5 1,1 1-172,-2-3 0,-1 0 103,-2-1 0,2-3-37,1-3 0,-1-1 16,2-2 1,0-1 10,6-1 1,-2-2 30,5-2 1,0-1-29,6 5 1,-1-4 13,4 3 0,-1-3 29,4 3 0,0 0-5,0 0 0,2 1-41,1-4 0,2 4 106,4-4 0,1 1 7,3-1 1,1-1 45,5 5 0,0-4-16,-1 3 0,2-1-14,2 2 0,-3 2-5,3 0 0,1 2 13,-2 4 0,1-2-8,-3 2 1,-1 1-22,1 3 0,3 4-36,0 1 0,-1 0-76,-2 1 0,-1 0 36,1 3 1,0 3-41,-1 0 1,2 5-16,2-2 0,-3 5-19,3 2 1,-2 0 14,-2-1 0,1 3-13,0 4 1,-1-1 115,1 1 1,-4 2-121,1 1 1,-5 4 45,2-1 1,-3 1 15,-1-1 0,1 2-20,-1-3 1,-4 4 69,-2 3 1,-2-2-28,-1 2 0,-1 2 46,-2 2 1,-2-2 9,-4 1 1,-2-4-37,-1 1 1,1-2-2,-5-1 1,1 0-174,-4 0 0,3-4 62,1 1 0,-4-4-91,-3 1 1,0 1 234,0 2 0,-2-2 1,-4 0-1</inkml:trace>
  <inkml:trace contextRef="#ctx0" brushRef="#br1">8845 13622 8442,'-4'5'0,"2"2"-719,-4-4 1,3 5 296,-3-2 0,-1 1 554,-2-1 0,-1 4 34,-3-1 1,3 0 106,-2 4 0,-3-3-104,0-1 1,0 1-23,0-1 1,-2 0-59,-5 0 0,2 1 1,-5-1 1,3-3 35,-3 0 1,0 1-17,-3 2 1,0 0-181,1 1 0,-1-1 58,0 0 1,0 0 38,0-3 0,0 2-37,0-2 0,0 1-15,0 0 0,-3 0 6,0-4 1,-4 0 40,1-3 1,-1 0 91,0 0 0,3-4-99,4-2 1,0-4-31,1-2 1,-1-2 38,0-5 1,3-4 3,0-2 1,4-2-56,0 0 1,1-5-137,1 1 0,4 0 13,-1 3 1,5-3 128,-2 0 1,3 0-63,1 3 0,1-1 28,1-2 0,0 1 89,4-4 0,-3 4-59,3-1 0,-1 1 12,0-1 1,3 2 32,-2-2 1,3 2 7,3 1 1,-1 2 81,5-1 1,2 1-101,3-5 1,2 3-1,-2 3 0,2 1 1,1 2 1,3 3-22,-3-3 0,3 3 2,1 4 0,-1-2-5,1 5 0,3-5 12,-1 2 0,4 1-5,-3 2 1,1 2-6,-2 0 1,3-2 4,4-1 0,0 1 9,0 3 0,1-1-6,2 1 0,2 0 7,4-1 1,-3 5-6,1 2 0,-4 2 1,3 1 0,-4 0 1,1 0 0,-1 0-1,1 0 0,1 1 82,2 2 1,-1-1-78,-2 5 0,-1-1 90,4 3 1,-4 0-79,1 1 1,-1 0 163,1 2 1,-2 0-110,2 3 0,1 1 3,-1 2 0,0 2 9,-3 2 0,-1-2 11,-2 1 0,-1 3-11,-2 1 1,-3-1-10,3 0 1,-5 0 30,-2 1 0,-4 2-37,2-2 1,-3-1 39,0 0 1,-2-2-31,-2 3 1,-1-3-144,-2 3 1,-2-4 62,2 4 0,-3-3-11,-3 3 1,-1-2 23,-2 2 0,-2 1-18,2-4 1,-6 0-189,0-4 1,-1 1 127,4-1 0,-3 1-115,-1 0 0,-2-4 74,2 1 0,-2-2-121,2 2 0,-2 0 4,2-3 1,-2 2-98,2-2 0,-2 0-4,3 0 1,-5-2 87,1 4 1,-1 1-49,-2 3 1,1-1 11,-1 1 273,-4-1 0,-1 5 0,-3 1 0</inkml:trace>
  <inkml:trace contextRef="#ctx0" brushRef="#br1">10912 13659 8408,'-9'-5'-311,"1"0"-466,2 2 1285,1 2-174,5-4 0,1 6-257,3 3 1,1-2-342,4 4 1,4-1 544,3 1 0,6 1-41,3-3 1,2-1 24,4-3 1,-1 0-84,5 0 1,0 0 184,5 0 1,4-3-346,5-1 0,0-2 93,-23 5 1,1-1 0,-1 0 0,0 0-193,2 0 1,0 1 0,0 0 0,0 1 163,0-2 1,0 1 0,1 0-1,0 1-48,-1 0 1,0 0 0,1 0 0,0 0 58,24 0 1,-27 0 0,1 0-95,26 0 1,-26 0 0,0 0 144,23 0 1,0 4-82,0 2 0,-3-1 85,3 1 0,-3 0 1,-4 0 1,5 2 13,-5-2 1,8-1 17,-5 2 0,2-4-173,-5 3 0,1-4 133,-7 1 1,1-2-143,-7-1 1,4 0 149,-4 0 1,-1 0-56,-6 0 0,-1 0 186,-4 0 0,-2 0-190,-1 0 377,-3 0-454,-3-4 0,-4 3-41,0-2-246,-4 2-574,2 1 292,-4 0 383,-8 0 1,1 0 41,-9 0 0,1 5-453,-4 4 579,-4 1 0,0 11 0,-5-1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12114" units="cm"/>
      <inkml:brushProperty name="height" value="0.12114" units="cm"/>
      <inkml:brushProperty name="color" value="#FF0000"/>
    </inkml:brush>
  </inkml:definitions>
  <inkml:trace contextRef="#ctx0" brushRef="#br0">2067 5326 8493,'0'-5'3276,"0"0"-1417,0 1-706,0 3-574,0-3 1,3 8-20,0 3 0,3 2-17,-2 3 1,3 3-132,-1 3 1,2 4-88,2 0 1,-1 3-84,0-4 1,0 4-43,1-3 1,-1 3-6,0-4 1,1 1-109,-1-3 1,0-1 18,1 1 1,-2-3-176,-2-1 0,2-4-11,-1 2 1,-2-6-77,1-1 1,-3-4-285,3 2 152,-4-3 574,3-1 0,-4 0-101,2 0 1,-2-8 40,2-1 0,-1-11-73,1-1 0,-1-6-309,4-4 1,-4-4-523,1-3 0,3-2 360,0 3 1,-1-1-856,1-2 0,0 2 536,4 1 1,-1 3-1003,0 3 1,1 2 1558,-1 2 0,4 3 0,2 1 0</inkml:trace>
  <inkml:trace contextRef="#ctx0" brushRef="#br1">4739 5559 17903,'-6'3'1045,"0"0"-1118,0 4 0,-4-3 378,1 2 1,0 2-86,-1-5 0,1 1-191,0-1 1,-2-2-11,-1 2 1,2-1 36,-3 1 0,0-1 33,0 5 0,-3-4-138,0 3 0,0-1 16,0 1 1,-1 1-14,1-3 0,0 2-66,0-3 0,-1 3 154,5-3 0,-3 1 61,2-1 0,0-2-40,0 3 1,3-3-88,-2-1 0,1 0 9,2 0 1,0 0-75,-1 0 1,1-3-63,0-1 0,2-2-203,1 3 1,1-4-133,-1 1 1,-1-3-157,3 0 0,-2 0 4,3-1 0,-3 1-52,3 0 0,0-4 361,3 1 1,-3-5-180,0 2 0,-1-3 323,4 0 1,0-1 136,0 0 0,4 1 243,-1-1 0,1-2 68,-1-1 1,-1 3 145,4 4 1,-3-1 17,3-3 0,1 1-187,2-1 1,0 2 93,1 1 1,-1 0-14,0 3 1,1-2-17,-1 2 1,0 0-148,0 0 0,2 3 143,1-2 0,-1 1-5,1 2 0,1 1 76,0 1 0,2-1-58,-2 2 1,0 2-186,0 1 0,-2-1-174,5 1 0,-2-1 117,2 4 1,-2 0-116,-2 0 0,0 0-213,3 0 0,-3 0 74,0 0 0,-2 4-350,0-1 1,-1 4-53,0-1 1,1 5-49,-1 2 1,0 3-13,1 0 0,-4 2 36,0 0 1,-1 1 184,1-1 0,0 5-34,-3 2 0,-2 1 222,2-1 0,-2 4 52,-1-5 0,0 5 213,0-4 0,0 1 121,0-1 1,0-1 59,0-3 0,0-4-30,0 2 1,0-4-27,0 1 0,0 0-70,0-3 0,0-1-36,0-3 0,0-2-229,0-1 29,0 0-278,0 3 138,0 1-355,0-1 244,4 0 0,-2 0 345,4-3 1,1 2 0,2-3 0</inkml:trace>
  <inkml:trace contextRef="#ctx0" brushRef="#br1">5614 5698 12075,'6'0'425,"-1"0"-363,-2 0 0,-1 0 82,4 0 1,-3 0-155,3 0 1,1 0 88,2 0 0,1 0-65,3 0 1,-2 0 29,5 0 0,-5 0-22,1 0 1,3 1-69,0 2 0,0-2-9,0 3 1,0-2 141,0 1 1,6-2-62,-2 2 1,1-2 62,-1-1 1,1 0-42,1 0 1,0 0 95,4 0 0,0 0-76,3 0 0,0 0 41,0 0 0,3 0-35,0 0 0,3 0 5,-3 0 1,3 0-59,-3 0 1,1 0 39,-1 0 0,-1 0-31,4 0 1,0 0 11,4 0 1,-4 3-55,0 0 1,-1 0 38,1-3 1,1 0 28,-4 0 0,4 0-29,-4 0 1,4 0-3,-1 0 1,-1 1-63,1 2 0,0-2 56,4 2 1,-1 2-83,0-2 1,0 1 83,0-1 1,2-1-259,1 4 1,-1-4 175,5 1 0,-4 2-34,4-2 0,-1 0 3,4-3 0,-4 0 1,1 0 0,-4 0-19,3 0 0,1 0 7,2 0 0,4-1-9,0-2 0,-4 2 10,-2-3 0,-2 0 4,2 1 0,4 0 26,-1 3 0,1-3 7,-1 0 0,-1 0-304,1 3 0,1 0 305,1 0 1,0 0 77,4 0 1,-4-1-60,-22-1 1,-1 1-1,23 0-30,0-2 1,0 1 2,1 2 1,-2-3 29,-21 2 1,-1-1 0,23-2-45,0 1 0,-1 1-9,-2-4 0,1 1 57,0-2 0,-1 0 7,1 4 0,-1-3 63,1 3 0,-1-1-67,1 0 0,-4 3 28,1-2 1,-4 1-188,4-1 1,-4 2 129,3-2 1,-2 2 59,2 1 1,-4 0-5,2 0 1,0 0 37,0 0 0,-1 0 5,-3 0 0,5 0-37,1 0 1,-2-1 10,0-2 0,-3 2 0,-1-2 1,-3 2 14,1 1 0,0-1 69,5-2 0,-2 2-47,3-3 1,-3 3-1,-1 1 0,0 0-26,1 0 1,-4 0 0,0 0 1,0 0 20,3 0 1,-3 0-1,1 0 1,2 0 67,3 0 1,1 0-72,-4 0 1,0 0 67,0 0 0,1 0 10,-1 0 0,1 0 7,2 0 0,0 0-29,3 0 0,-4-1 12,2-2 0,-6 2 12,-1-2 0,1-1-26,6 1 0,-2-3 19,4 3 1,1-1-65,2 4 1,-2-3-108,-1 0 0,0 0 91,0 3 1,2 0-118,-5 0 1,5 0 37,-2 0 0,-1 0 37,2 0 1,-2 0-16,2 0 0,0 0 25,-3 0 0,2 0 66,-3 0 0,5 0-64,-2 0 1,0 0 51,0 0 1,-4-1-52,2-2 0,-3 1-3,-1-4 1,1 4 180,-1-1 0,0-2-242,0 2 1,-5 0-150,-4 3 0,-1 0 238,-5 0 0,-1 0-1157,-6 0 857,3 0 0,-9 1-800,0 2 1,0 3 501,-6 3 570,-8 4 0,-10 10 0,-9 6 0</inkml:trace>
  <inkml:trace contextRef="#ctx0" brushRef="#br1">5559 10596 18405,'5'-4'1401,"3"-2"-985,1 1 0,3-2-293,3 4 1,1 0-228,2 3 0,1 0-150,0 0 196,-1 0 1,1 0 9,-1 0 1,1 0-5,0 0 1,-2 0-242,-1 0 1,-2 0 12,-1 0 0,-3 0-131,2 0 0,-1 1 116,-2 2 1,0-2-275,1 2 206,-1 2 1,0-1-76,1 3 0,-4 1-1246,0-2 1402,0 2 0,-1 2 1,0-1-1</inkml:trace>
  <inkml:trace contextRef="#ctx0" brushRef="#br1">5223 10065 18350,'-5'-9'-3277,"0"3"1638,2-1 1,2 4-75,-2-3 1467,-2 0 1,0 0 238,-1-1 0,-1 4 742,4-3-919,-4 4-40,2-2 1,-5 4 808,1 0 0,0 0 97,-1 0 0,3 0-154,-2 0 0,1 1 216,-4 2 1,2 1 94,0 2 0,-2 3-243,0-3 1,-4 2 338,4 1 0,-4 1-291,4-1 0,-2 1-378,2 3 1,2-3-47,-3 3 0,3-2-86,0 1 0,1 0-197,0 3 1,0-2-178,-1 2 1,2-2-89,2 2 0,-2 0-68,5 0 0,-1 2-45,1-5 1,2 4-8,-2-4 1,2 5-6,1-2 1,0 0 139,0 0 0,3-4-199,0 2 1,4 0-95,0 0 0,0 2 57,-1-2 0,2 0 54,-1 0 0,2-3 234,3 2 0,-1-1 121,1-2 0,-2 2-63,0-1 1,2 3 164,1-7 0,-1 5 165,-3-5 0,4-1 287,-1 1 0,2-1 16,-2 2 1,-2-3 161,3-4 1,0 0-69,0 0 1,2 0-115,-3 0 1,2 0 64,-2 0 0,-1-1 83,1-2 0,-1-3 91,2-3 1,-3 0-207,3 0 1,1-1 65,2 1 1,-2-4-310,2 1 1,-4-3-102,4 2 0,-4-2 4,4 2 0,-5-2 0,1 2 1,-1-2-160,-2 2 0,0-3-241,1 0 1,-2 0 15,-2 0 1,-1-1-231,-2 1 1,-2-2 87,3 0 1,-3-1-112,-1 1 0,0-4 91,0 0 0,-4 0-233,1 4 1,-4-1-4,1 1 0,-2-1 49,-2 0 0,-2 5 115,-1 1 0,0 1 193,1 3 1,0-3-40,-3 6 0,-1 2 342,-2 1 1,-2 2-142,-2 1 1,1 8 504,-3 5 1,-2 5-21,-5 7 0,-2 4 1,-5 8-1</inkml:trace>
  <inkml:trace contextRef="#ctx0" brushRef="#br1">5177 11424 11133,'-4'6'-774,"-3"-3"0,2-2 810,-1-1 0,3 0 42,-3 0 0,0 0 299,-4 0-268,1 0 0,0 0 185,-1 0-225,1 0 0,0-1-36,-1-2 1,4 1-82,0-5 0,0 5 62,-4-1 0,4-2-196,0-1 1,0 1 176,-3-2 1,2 2-80,1-1 0,1-2-35,-1 2 1,-3-3 4,3 0 0,1-1 34,-1-3 0,1 3 52,-1-3 0,-2 0-133,5 1 1,-3-2 168,3 2 0,-3 0-107,3-3 1,-2 0 104,2 0 0,2-3-132,-2 3 0,2-3 113,1-1 1,0-2 22,0-1 1,0 0 46,0 4 0,0-2-9,0-2 0,0 3-1,0-3 0,1 5-7,2 2 1,-1 2 68,5-2 0,-4 4-42,3-2 0,-3 2 12,3-2 0,0 3 11,4-2 0,-1 1 24,0 2 0,1 3 25,-1-1 0,0 2 6,1-1 0,-1-1-32,0 4 0,4-1-31,-1 1 0,4 1-54,-4-1 0,3 2 2,-2 1 1,2 0-33,-2 0 1,2 0-22,-2 0 0,3 0-32,0 0 0,-2 1-24,2 2 1,-2 0-23,2 3 0,0 0 15,-3 3 0,2-3 7,-2 1 0,2-1 30,-2 3 0,0 1-35,-1-1 1,-1 0 79,1 0 0,2 2-83,-2 1 0,1-1 22,-4 1 1,-3 2-18,0 2 0,0-2 21,4 2 1,-5-1 74,-2 4 1,-2 1-5,-1 1 1,0-1 58,0 2 0,0 1-25,0-2 1,-4 1-25,-2-3 1,-3-1 86,0 1 1,0 0 28,0-1 0,-2 1 59,-1-1 1,0-3 0,-3-3 0,2 2 43,-2-2 0,-1 1-66,-2-4 1,-1 0-66,1 1 1,-1-1 44,0 0 0,1-3-222,-1 1 0,1-4 155,3 3 0,0-3-345,3 3 0,2-4-84,-3 1 0,3-1-51,1 2 0,-1-3 92,1 2 1,0 1-142,-1-1 1,1 3 420,0-3 16,4 4 1,-4-1 0,4 3 0</inkml:trace>
  <inkml:trace contextRef="#ctx0" brushRef="#br1">5223 11545 10582,'1'10'-689,"3"-1"0,-3 0 553,2 1 0,-2 0 385,-1 2 1,0 0-145,0 3 1,0 0 130,0 0 0,0 3-110,0-3 0,0 3 38,0 1 1,0-1-102,0 1 1,0 2 91,0-3 0,0 6-173,0-5 0,0 1 143,0-1 0,0 0-156,0-1 0,0 1 58,0-1 1,0 0-114,0-2 1,3 0 4,0-3 1,0-1-221,-3-3 276,0 1-6,0-1-391,0-4 216,0 3 12,0-7 9,0 3 0,0-11-318,0-2 1,-4-6-14,-2 3 493,2-5 1,-9 3 0,3-5 0</inkml:trace>
  <inkml:trace contextRef="#ctx0" brushRef="#br1">5233 11508 12901,'-10'0'-1289,"1"0"1,0 4 1600,-1 3 1,1 2-163,0 3 1,0-1-149,-1 1 1,1-2 104,0 0 1,-1-1-130,1 0 1,0 1 301,-1-1 1,-2-1-23,0-2 1,-1 3-53,4-3 0,3-1-238,-1 1 1,1-1-30,-3 2 1,3 1-396,-1-2 302,5-2-49,-6 5 0,7-7-31,-2 4 148,2-4 0,1 2 1,0-4-1</inkml:trace>
  <inkml:trace contextRef="#ctx0" brushRef="#br1">5195 11545 8926,'10'5'-794,"-1"1"0,0 0 434,1 3 0,2-1 308,1 4 1,-1 2 89,-3 2 1,4-2-30,-1 2 1,0-1 9,-2 4 0,-1 0-2,0-1 1,0 0-48,-3-3 0,1 3 0,-4-2 0,0 2 80,-3 4-49,0-2 1,0 2-1,0-3 1</inkml:trace>
  <inkml:trace contextRef="#ctx0" brushRef="#br0">5801 12179 8510,'0'-19'-363,"0"3"407,0 1 0,0 4 291,0-2 0,0 3-58,0 0 1,0 1-222,0 0 1,0 3 420,0-1-491,0 1 0,0 0-3,0 0 11,-4 4 85,-2-7 1,-3 8-206,0-2 1,3 2-188,-1 1 1,0 1 152,-5 2 1,1 4 100,-1 5 1,1-1 40,-2 5 1,3-1-1,-3 4 0,4 3 37,3 0 1,-1 2 120,3-2 0,1 3-72,3-3 1,0 2 30,0-2 0,1-1-91,3-6 1,0 2 44,2-5 0,2 1-148,-2-4 0,3 0 135,0 1 1,-3-5-163,0-2 0,-3 1 116,4-1 1,-4 0 33,3-3 0,-3-1 14,3-2 0,-4 1 136,1-4 0,2 0-163,-2-4 1,0 1 19,-3 0 1,0-2-134,0-1 0,0 1 28,0-5 1,0 4 33,0-4 0,-3 4-44,0-4 1,-1 2-220,4-2 1,0 0 272,0 3 1,0 1-52,0 3 1,0 2 259,0 1-188,0 4-106,0-2 42,0 4 0,5 0-110,1 0 1,2 4 170,1 2 0,1 3 6,-1 0 1,0 3 71,1 1 1,1 2-120,-2-2 0,3-1-13,-6-3 1,2 4 30,2-1 0,-1 1-170,0-4 0,-3-1 178,1-2 0,-4 3-119,3-3 1,-3-1-160,3 1-337,-4-4 638,2 7 0,-3-8 0,3 2 0,-3-2 0,3-1 0</inkml:trace>
  <inkml:trace contextRef="#ctx0" brushRef="#br0">5978 12058 8510,'9'0'-115,"0"-4"77,0 1 1,1-1-66,-1 1 0,4 2 164,-1-2 1,1 2-113,0 1 0,-2 3 57,5 0 0,-5 4-187,2 0 0,-3 1-87,-1 1 1,0 0 206,1 1 1,-5-1-174,-2 0 1,1 4 78,-1-1 0,-1 2-46,-5-2 1,1-2 200,-4 3 0,0 1 0,-8-3 0,0 2 0</inkml:trace>
  <inkml:trace contextRef="#ctx0" brushRef="#br0">6043 12262 8510,'-5'0'854,"0"0"-650,5-4 1,5 2-113,1-4 1,2 4-506,1-1 0,2 2 277,1 1 1,0-3-247,3 0 1,-4-1 58,2 4 0,0 0 17,0 0 1,-1-3 27,-3 0 0,1 0-242,-1 3 520,0 0 0,1-4 0,-1-1 0</inkml:trace>
  <inkml:trace contextRef="#ctx0" brushRef="#br0">6331 11946 7208,'3'12'676,"1"1"1,0 3-852,-1 0 0,-2 1 136,2 2 0,-1 2 167,1-3 1,-2 6-143,2-5 0,-2 1 126,-1-1 0,0 0-134,0-1 1,0 1 2,0-1 1,0-2-188,0-1 1,0 1 31,0 3 1,0-1-201,0 1 0,0-1 374,0 1 0,0-4 0,0-2 0</inkml:trace>
  <inkml:trace contextRef="#ctx0" brushRef="#br0">6508 12346 8489,'0'-6'698,"0"0"-216,0 4-975,0-2 1,0 5 172,0 2 320,0 2 0,-4 8 0,-1 2 0</inkml:trace>
  <inkml:trace contextRef="#ctx0" brushRef="#br0">4991 14218 8513,'-15'-10'-318,"2"1"-492,3 0 604,5-1 177,-3 5 0,7 0 812,-2 2-510,2 2 0,2-3-133,2 4 1,2 0-23,4 0 0,2 3 0,1 0 1,3 3-177,3-3 1,2 5 162,2-2 0,1 2-185,5 1 1,0 0 144,0-3 1,1 1-30,2-4 1,3 3 16,7-3 1,-2 1-114,4-4 0,0 0 116,0 0 1,6-1-272,-2-3 0,-21 4 1,1-2 247,1-1 1,0 0 0,0 2 0,0 0-4,1 0 0,1-1 0,0 0 0,-1 0-70,-1 0 0,0 1 0,0-1 0,0 1 76,24 1 1,-25 1 0,0 1-48,4-1 1,0 1 0,-2 1 0,0 1 23,1-1 0,-1 0 0,-2 1 1,-1 1-32,24 4 1,-23-6 0,0 0 41,1 0 0,0 0 0,2 0 0,-1 0-2,1 0 1,-1 0 0,-2-1 0,0 0 46,1-2 1,0 0 0,22 0 46,-1 0 0,2 0 74,-1 0 1,-2 0-235,-4 0 1,-3-1 99,-4-2 0,0 2 28,-3-2 0,-2-2-90,-4 2 0,0 0 7,0 3 1,-2-3-164,-1 0 1,-2-1-86,-4 1 0,-5 2-265,-1-2-56,-3 2 157,-5 1 1,-2 4 473,-6 2 0,-10 6 0,-7 3 0</inkml:trace>
  <inkml:trace contextRef="#ctx0" brushRef="#br1">5950 14432 13458,'-5'-9'-1227,"4"3"0,-6 4 2491,4 8 1,-1 3-737,1 9 1,-2 3-223,-5 7 1,1 4-723,0 2 0,-1-1 368,1 1 1,3-1 224,0-2 1,3 3-227,-4-6 1,4 2 54,-3-2 1,4-2-158,-1-1 1,2-1 86,1-2 1,-3-4-303,0 1 1,0-1 84,3-6 0,0 0-413,0-2-121,0-5 290,0 3 224,0-7 270,0 3 0,4-4 30,2 0 1,2 0-102,2 0 0,-1-1 162,0-2 0,4 2-44,-1-2 0,5 2-80,-2 1 0,3 0-28,0 0 0,-1 0-161,1 0 1,-1 0 95,5 0 1,-2 1-171,2 2 0,-2-2 132,2 2 1,-3-2-182,0-1 1,-1 0 63,1 0 0,-1 0-104,-3 0 412,-1 0 0,-1 0 0,2 0 0</inkml:trace>
  <inkml:trace contextRef="#ctx0" brushRef="#br0">6201 14841 8558,'-14'0'0,"0"0"180,5 0 0,3 0 933,-1 0-812,5-4 193,-2 3-381,4-3 1,4 4-287,3 0 1,2 1 195,3 2 0,2 2 140,1 5 1,3-1-154,-3 0 0,2 1 17,-2-1 0,0 3-202,-3 1 1,-1 3 159,1 0 0,-5-2 14,-1 2 1,-3-2-29,0 2 1,-2 2-194,-1-3 0,0 2-91,0-2 1,0 2 87,0-5 0,-3 4-148,-1-4 0,1 0-585,3-2-16,-4-1 974,3 0 0,-3-3 0,4-2 0</inkml:trace>
  <inkml:trace contextRef="#ctx0" brushRef="#br1">6415 14851 10937,'0'-15'358,"0"3"1,4-2 167,3 2 0,2 0-263,3 2 1,-1 4 30,1 0 1,1 3-144,0-3 1,0 4-155,0-2 0,-3 3-308,2 1 1,2 1 162,-2 3 1,1 1-123,-4 4 0,0 1-86,1 3 1,-5 0-6,-2 3 1,-2 4 356,-1-1 1,-3 5-67,0-2 1,-4 0 110,0 0 1,3-2-145,1 1 0,-1-4-112,1-1 0,0-4 217,3 3 0,0-6 0,0 0-169,0-2 0,0-1 52,0 1 0,1-5-12,2 1 1,2-2-1,4-1 1,2-4-162,1-2 1,-2-2 6,3 2 0,-2-2-127,2 2 0,-3-3 173,2 0 0,-1 3-64,-2 0 0,0 3 49,1-4 0,-5 4 250,-2-3-205,2 4 205,-4-6 105,3 2 1,-5 0-175,-2 0 0,1 3 392,-4-3 0,1 3-93,-1-4 0,-2 4 44,5-3 1,-3 0 81,3-3 1,-3 2 170,3 1 1,0 0-146,3-3 1,0-1-97,0 1 1,4 0-315,2-1 0,1 1 81,-1 0 1,6-1-324,-3 1 1,2 0 18,-1 0 0,-1-1-166,0 1 1,1 3 208,-1 0 1,0-1-75,1-2 0,-1 3-41,0 0 1,-4 2 93,-2-2 0,0 4 325,0-1-26,-2-2 318,3 4-283,-4-3 148,0 4 0,0 7-202,0 2 0,0 4 263,0-1 0,0 3-62,0 3 1,0 0-183,0-3 0,0 6-51,0-2 0,0 0-146,0-3 1,0 1 55,0-1 0,0 2-258,0 0 0,0-2 9,0-1 1,0 0 7,0 0 1,-3-1-69,0-5 0,-5 3 25,2 1 355,-2-1 0,-1-2 0,-1-1 0</inkml:trace>
  <inkml:trace contextRef="#ctx0" brushRef="#br0">6750 15130 8529,'-4'5'-59,"3"-1"209,-3-4 274,4 0-214,0 5 0,0-3 277,0 4-891,0 0 315,0 3 1,1 1-31,2-1 132,2 0 1,5-2 9,-1-1 0,1 0-212,3 3 1,0-4 116,3-1 1,1 0-159,-1-1 1,1 0-152,2-3 1,0-1 141,-1-2 0,2-2 239,2-5 0,1-3 0,5-2 0</inkml:trace>
  <inkml:trace contextRef="#ctx0" brushRef="#br0">7216 14730 8572,'-4'-15'1314,"3"2"-209,-3 8-258,4-4-1178,0 8 203,0-3-667,4 8 573,-3 2 1,7 3-343,-2 0 0,-1 0 284,2 1 1,-2-1-197,1 0 59,2 1 417,-7-1 0,3 0 0,-4 1 0</inkml:trace>
  <inkml:trace contextRef="#ctx0" brushRef="#br0">7030 14879 8572,'-10'4'0,"1"-3"45,0 2 54,4 2 1,1-4 74,8 2 1,1-3-25,4-3 1,1 2 296,3-2 0,0 2-137,3 1 0,4-3-311,-1 0 1,2-3 85,-3 3 1,1-1-157,0 4 0,-2 0-44,-1 0 1,-3 0-110,-3 0 0,-1 0 171,0 0 0,-3 5 14,1 1 1,-5 0 27,1 3 1,-3 0-18,-3 6 0,-3-2 52,-3 2 0,-1-3-29,-3 4 1,3-2-324,-2 2 0,1-2-22,2-1 1,1-6-41,1 2 1,0-4 23,4 1 51,-4-4 188,6 2 0,-2-8-74,6-2 1,-1-2 196,4 2 1,0-2-101,4 2 0,-1 1 543,0-2-188,1 5 0,2-2-39,0 4 0,1 0-48,-4 0 1,1 4-31,3 2 1,-2 3-127,5 0 1,-5 0 76,2 1 0,-3-1-288,-1 0 0,1-3 87,-1 1 0,-1-4-201,-2 3 1,3-4-51,-3 1 1,-1-2 366,1-1 0,0-4 0,4-1 0</inkml:trace>
  <inkml:trace contextRef="#ctx0" brushRef="#br0">7337 14683 8450,'-4'-9'0,"3"3"479,-2-1-335,2 5 0,1-1-166,0 6 1,3 8 77,0 7 0,3 3 445,-3 7 1,3 1-32,-3 5 0,2 2-79,-2-2 0,1 3-431,2 0 1,2 0-39,-1 0 1,1-2-374,1-1 0,0-4 295,1 1 1,-1-5-111,0-2 0,1-3 55,-1 1 0,3-7-508,1-2 1,-1-3 123,-2-1 1,2-3-362,0-3 956,5-2 0,-3-10 0,5-1 0</inkml:trace>
  <inkml:trace contextRef="#ctx0" brushRef="#br0">7654 14907 8450,'-6'-4'-53,"-1"1"1,4-3 745,0 4-398,-1-2 1,2 5-539,-5 2 0,5 2 82,-1 5 1,2 2 251,1 1 1,0 0-80,0-1 1,0-1-4,0 1 1,1-2-13,2 0 0,-1-2-4,5-2 0,-2-1-65,1-1 0,2-3 83,-1 2 0,-2-2 62,1-1 1,0-4-70,3-3 1,-2-1-187,-1-1 1,-4-1 60,1 1 0,-2 0 50,-1 0 0,-1-1-35,-2 1 1,-2 0-156,-5-1 1,-2 1 21,0 0 0,-2 0 37,2 3 0,1-1 222,-1 4 0,2-1-101,0 1 1,4 2 487,0-3-31,4 3-225,-2-3 1,5 2-88,2-4 1,3 3 17,6-3 1,0 1-78,3-2 1,1-1 69,3 2 1,-4-2-182,1-2 1,-1 4 76,4 0 1,-5 1-62,-1-2 1,-3 0 96,-1 4 1,0-1 27,-3 1-5,2 2 0,-6-3 8,4 4 1,-4 1 121,1 2 0,0 0-136,0 6 0,-1 0 261,4 6 0,-4-3-46,1 4 0,1-1 112,-1 4 0,5 0-232,-2-1 1,1 0 3,-1-3 0,2 2-14,-1-5 0,-2 1-17,1-4 0,-3-1-334,3-1 209,-4 1 1,6-6 164,-5 4-158,0-4-106,-3 2 132,0-4 0,-4-4 0,-1-1 0</inkml:trace>
  <inkml:trace contextRef="#ctx0" brushRef="#br0">7877 14795 8450,'0'9'0,"0"2"-95,0 1 1,0-1-107,0 5 1,0-2 214,0 2 0,0 0 80,0-3 1,0 3-14,0 0 1,1-2-46,2 2 0,-1-5-205,4 2 1,-3-3-16,4-1 0,-4-2-484,3-1 668,0-4 0,4 6 0,-1-3 0</inkml:trace>
  <inkml:trace contextRef="#ctx0" brushRef="#br0">8249 14674 8450,'0'5'2589,"-3"4"-2470,0 1 0,-7 1 11,1 8 0,-7-3-42,1 6 0,-3-2 63,-1-2 1,1-2-234,-1-1 0,1 0-465,3 0 1,0 0 352,3-3 0,2-5-642,-3 3 199,3-3-598,1-2 393,3-1 530,2-8 1,5-1 163,2-4 0,1-1 158,5 1 1,-2 1 369,6 2 0,-2-2-219,1 5 0,0 0 295,3 3 1,0 0-169,0 0 1,0 1 51,-3 2 1,2 2-121,1 5 1,0 0 104,-3 2 1,-3-1-365,1 1 0,-1-1 133,-3-2 1,2-1-264,2-2 218,-5 3 294,3-8-280,-7 3 0,3-5 203,-4-2 1,3-2-166,1-5 1,0 0-32,-1-3 1,-1 0-303,4-3 0,-1-1 125,1 1 1,3-1-66,-3-2 0,2 1 40,2-1 0,-2 3 143,-2 1 0,2 4 49,-2-2 0,2 3 243,-2 0 0,2 5-198,-2 2 0,0-1 75,0 1 0,-3 0-148,3 3 0,-3 1 84,3 2 1,0 3 106,0 7 1,1-2-112,-4 4 1,3 1 375,-3 3 0,2-1-134,-2 1 1,-2-1-203,2 1 0,-2 3-29,-1 0 0,0-2-140,0-4 1,0 0-414,0-3 0,0 2 268,0-2 0,0-1-831,0-3 0,0 1 442,0-1 0,0-3 551,0 0 0,0-3 0,0 1 0</inkml:trace>
  <inkml:trace contextRef="#ctx0" brushRef="#br0">9274 14674 8222,'-15'-9'0,"5"0"189,4 3 0,4 2-4,-3 0 0,11-1 317,3-5 1,5 1-210,8 0 1,-1 0 113,4 3 0,-4-1-252,4 4 1,-1 0-52,1 3 1,1 0-148,-5 0 1,4 4 143,-3 2 0,0 2-132,-4 2 0,-3 0-374,-3 2 0,-2 0 190,0 3 1,-5 1-93,-2 3 1,-2-1 84,-1 1 0,-7-1-75,-2 1 1,-4-1 40,1-3 1,0 3 46,-3-3 1,2-1 18,-2-2 0,4-3-176,-2-2 213,3 1-128,0-7 355,5 3 0,5-8-86,6-2 0,4-3 273,2 0 0,3 0-18,3-1 0,2 1 103,2 0 1,-2 3-99,5-1 0,-4 5 3,1-1 0,0 2-51,0 1 1,-4 1-50,-6 2 1,1 6-57,-4 3 1,1 5 66,-7-2 0,0 3 123,-3 0 0,-5 1-150,-4 0 1,0-1-26,-4 1 1,0-1-216,0 1 1,-2-1-787,2-3-298,1-1 716,3-5 473,3-4 0,2-1 0,4-4 0</inkml:trace>
  <inkml:trace contextRef="#ctx0" brushRef="#br0">9953 14674 8270,'-5'0'1210,"1"0"0,5 0-194,2 0-701,-2 0 1,7 0-187,-1 0 0,1 1 140,1 2 1,4-2-364,-1 2 1,5-2-52,-2-1 0,2 3-95,-2 0 1,2 2 110,-5-2 1,1 1-213,-4 2 1,-3 2 122,0-2 1,-4 3 93,1 0 0,-1 5 138,-2 1 0,0 0-92,0 0 0,-2-3-33,-1 4 1,-1-2-65,-2 2 0,-1 1-158,4-5 0,-4 0-5,4-2 1,-1-5-877,1-2 1214,2-2 0,-3-1 0</inkml:trace>
  <inkml:trace contextRef="#ctx0" brushRef="#br0">10242 14618 8270,'1'-5'412,"2"2"0,-2 3-31,2 3-489,-2 6 74,3 6 1,-3 4 277,3 3 244,-3 2-330,-1 0 1,0 1-93,0-3-50,0 4 0,3-6 41,0 1 0,0-2-177,-3-3 0,0 0-168,0-3 0,0-4 52,0-3-24,0-4 175,0 2 1,0-5 270,0-2 1,3-6-125,0-7 1,1 1-38,-1-4 0,-2 3-2,2-6 1,2 2 12,-2 2 0,3-1-124,-3 0 1,3 4 127,-3-1 1,4 2-38,-4-2 1,3 0-4,-3 3 1,3 0-1,-3 1 1,4 1 7,0-1 0,-2 1 1,1 2 1,-3 0 49,3-1 1,-3 2 77,4 2 162,-5-2 63,6 7 0,-6-3-79,4 4 0,-4 5-167,1 4 1,2 4 361,-2 6 0,0 3-60,-3 0 1,3 3 33,0 0 0,0-1-210,-3 1 0,0-3-55,0 2 1,3-2-470,0 3 0,0-4 240,-3 0 1,4-2-787,-1-3 0,1 0 443,-1-3 1,-1 2-928,4-3 1,0 1-52,4-4 1363,-1-4 0,4 4 0,2-4 0</inkml:trace>
  <inkml:trace contextRef="#ctx0" brushRef="#br0">11248 14702 8185,'-20'-4'0,"-1"3"315,9-2 1,-1 3 500,4 3 1,1 3-479,2 6 0,-3 4-413,3 6 1,-1-2 249,1 5 1,-2-3 93,5 3 1,0-5-273,3 2 0,0-3 90,0-4 1,4-1-82,3-5 1,2-1-147,3-2 1,0-2-181,3-8 1,4-2 81,2-6 1,2 0-118,-1-3 1,-3-1-206,-1-2 1,-3 0 211,-6 3 1,-1-3 192,-2 3 0,-2-2-34,-8 1 1,-2 2 113,-6 2 0,-3 2-56,-3 1 0,-4 1 111,0 5 0,1-1-163,2 4 0,-3 0 43,1 0 1,3 5 139,6 1 0,-3-2 0,1 0 0</inkml:trace>
  <inkml:trace contextRef="#ctx0" brushRef="#br0">11396 14469 8185,'15'-9'0,"-5"3"1058,-3-1-591,-5 5 1,5-1-361,-4 6 1,0 5 183,-3 7 0,0 5 15,0 8 1,0 3-119,0 0 0,0 4-15,0-1 0,0-1-186,0 1 0,0-4 86,0 1 0,3-2-91,0-1 1,3-3 22,-2 0 1,0-6 119,-1 0 0,-1 0-159,4-4 0,-4-1-131,1-2 1,1-5 59,-1 0 0,2-2 183,-2 1-164,-2-2 1,4-4 117,-2 0 129,-2 0 0,6-7-126,-4-2 1,4-4-129,-4 1 1,0-3 23,-3-3 0,3-1-157,0 0 0,0 1 41,-3-1 1,-1 2 108,-2 1 1,1-1-117,-4 5 1,0 3 47,-4 3 1,1 0-163,0 0 1,-4 2-73,1 4 1,-1 1-124,4 2 0,1-1 66,2 4 0,0-2-650,3 2 1085,2 0 0,1-1 0,5-1 0</inkml:trace>
  <inkml:trace contextRef="#ctx0" brushRef="#br0">11741 14618 8185,'5'-4'1060,"-1"3"0,-5-3-528,-2 4 0,-2 1-29,-4 2 0,0 3-161,3 6 1,-1 0 43,4 3 0,0-2-189,3 2 0,0-3-159,0 0 0,4-5 85,2 0 0,3-5-101,4 1 1,1-2 64,5-1 0,-4-1-19,1-2 1,-1-6-300,4-3 1,-4 0 78,-3 2 1,-2-2-353,0-1 0,-4 1 102,0 3 0,-4-4-75,1 1 1,-3 3-41,-3 2 0,-3 2-241,-6-1 1,-3 3-96,-4 6 0,-2 3 346,-1 7 0,-4 2 507,1 7 0,-1-3 0,2 3 0,-2 1 0,4-1 0,3-1 0,4-2 0,3-1 0,0-3 0,6 2-35,3-5 61,2 0 1,2-3 739,2-3 1,3-2-333,6-4 0,3 0 106,4 0 1,3-1-199,3-2 0,3 1-116,3-4 0,-2-1-292,2-2 1,-2 3-472,-1 0 0,-1 0 537,-2-4 0,2 1 0,-4 0 0</inkml:trace>
  <inkml:trace contextRef="#ctx0" brushRef="#br0">12002 14525 8185,'-10'-5'1240,"5"-4"1,1 13-1305,4-1 1,0 8 264,0 5 0,3 5 16,0 4 1,5 2 59,-2 1 1,-1 0-68,1 0 0,0-3-400,4-1 1,-1-2 127,0 3 1,1-4-579,-1 0 1,0-4 83,0-1 1,1-5-106,-1 1 1,4-1 262,-1-2 1,4-4-101,0-2 1,2-7 497,0-5 0,1-9 0,-1-6 0</inkml:trace>
  <inkml:trace contextRef="#ctx0" brushRef="#br0">12328 14553 8185,'0'-9'-274,"-1"0"274,-3 3 0,2-1 2237,-4 4-1571,0 0 0,-3 7-549,-1 2 1,4 3-51,0 4 1,4-2 120,-1 5 1,2-4 3,1 4 1,1-5-47,2 1 0,3-2 12,6-4 0,2 1-113,1-4 0,3 0-136,-2-3 1,1 0 38,2 0 0,-2-4-73,-1-2 1,-2-1 68,-1 0 1,-4-1-425,0 2 1,0-2-24,-6-2 0,0 4-185,-3 0 0,-4 3-124,-2-3 0,-7 4 812,-2-1 0,-11 6 0,-3 2 0</inkml:trace>
  <inkml:trace contextRef="#ctx0" brushRef="#br0">12188 14795 8185,'0'9'0,"0"1"-243,4-5 204,5-1 0,6-4 187,3 0-36,1 0-4,4-4 0,-2 2-752,3-5 298,1 1 346,-1-3 0,3 0 0,-3-1 0</inkml:trace>
  <inkml:trace contextRef="#ctx0" brushRef="#br0">12504 14385 8185,'-9'-4'0,"3"3"0,0-2 1324,4 2-282,-2 1-957,12 4-53,-2 1 1,9 10 203,-3 3 1,-2 6 189,3 7 1,-3 3-349,-1 7 0,1-6 8,-1 2 1,0 0-364,1 1 0,-1 0 253,0-7 1,-3-3-203,1-3 1,-4-6 111,3 0 0,-4-1-583,1-6 1,1-3-511,-1-3 470,0-3 0,-3-3 264,0-7 0,4-5 473,-1-4 0,4-5 0,-2-3 0</inkml:trace>
  <inkml:trace contextRef="#ctx0" brushRef="#br0">12681 14450 8185,'5'-23'0,"0"0"837,4 4 1,3 2-282,1 1 0,3 2-43,0 1 1,5 6-115,0-2 0,-2 6-385,-4 0 1,-3 3 92,0 3 0,-1 3-25,-2 6 0,-4 3-65,-2 3 1,-2 4-196,-1 0 1,-1 3-140,-2-4 0,-2 2 130,-4-1 1,-1-3-120,1 3 0,-3-5 80,-1-2 0,1-3-314,2 0 123,1-2 254,0-4 1,3-2-2,-1-4 220,5 0 0,2-8 30,7-1 1,2-2-97,3 1 0,3 1 86,3 0 1,0 0-59,-3-1 0,3 4 126,-2 0 0,-3 4 223,-1-1 228,-1 2-443,-2 5 0,-4 4-30,-2 4 0,-7 5 172,-5-1 1,-8 1-39,-4 2 1,-4-1-3,3 1 1,-3 0-101,4-1 0,-1-2-18,3-1 1,5-3-78,1 0 0,3-2-329,1 0 263,3-1 1,3-1-76,6-2 1,4-1 105,5-5 1,4 0-9,5 0 1,7 0-196,6 0 0,5 0 92,-2 0 1,3 0-1077,-3 0 1,1-3 607,2-1 1,-5 1 101,-1 3 453,1-4 0,2 3 0,-2-2 0,-2 0 0,-2-3 0,0-5 0</inkml:trace>
  <inkml:trace contextRef="#ctx0" brushRef="#br0">13780 14367 8185,'-24'-14'2259,"2"4"-1602,7 1 0,6 6-233,6 10 0,2 4-180,1 11 0,0 0-31,0 5 1,1-1-53,2 5 0,-1-2-96,4-1 0,-3-3-636,3 0 1,1-3 412,2 2 0,-3-3-564,0 1 1,-4-4-202,1-2 1,2-3-1245,-2-3 2167,0-5 0,-3-1 0,0-4 0</inkml:trace>
  <inkml:trace contextRef="#ctx0" brushRef="#br0">13715 14488 8185,'-5'-10'0,"1"5"1425,8 1-529,5 4-491,1 4 0,8 2-115,-3 7 0,3-2-30,1 5 1,-4-4-544,1 4 0,-5-4 209,2 4 1,-3-2-325,-1 2 0,0-3-44,1-4 0,-5 1-364,-2-1 1,-2-3-712,-1 0 1149,0-4 0,-4 3 368,-2-5 0,-3-4 0,0 1 0,-3-7 0,-1 1 0,1-4 0,3 1 0,-1-3 0,1-3 0,4 0 26,2 3 1,2-2 165,1 5 1,0-4 86,0 4 1,4-1 168,2 4 0,2 0-79,2-1 0,-1 4-86,0 0 1,4 3-268,-1-3 0,2 3 108,-2-4 0,-2 4-274,3-3 1,-3 3-6,-1-3 0,0 3 40,-3-4 1,1 4-11,-4-3 45,4 0 0,-6-3 219,3-1 1,-2 2-85,1 2 329,-2-2 1,3 6 87,-4-5-276,0 5 0,0-1-106,0 6 1,0 3-109,0 7 0,0 1 119,0 5 0,0 3-58,0-1 0,0 1-382,0-3 0,0 2 155,0 1 1,3 0-352,0-3 1,0-2 195,-3-1 0,0 0-344,0-3 1,-1 2 344,-2-2 1,-2-1 337,-4-3 0,-5 1 0,0-1 0</inkml:trace>
  <inkml:trace contextRef="#ctx0" brushRef="#br0">13873 14683 8185,'-9'0'-690,"3"3"835,-1 0 0,4 2 784,-3-2 1,4 2-411,-1 4 1,3 0-219,3 1 1,2 2-22,5 1 0,0-1-31,2-3 1,2 1-204,1-1 0,3-1 163,-3-2 0,3 2-350,1-5 0,0 0 87,3-3 1,-2 0-607,1 0 0,-1-3 37,-1 0 1,2-6-305,1 0 0,-1 0 927,-6-4 0,7-1 0,-2-1 0</inkml:trace>
  <inkml:trace contextRef="#ctx0" brushRef="#br0">14106 14367 8185,'-9'0'1637,"3"0"-1018,2 0 0,13-3 158,3-1-1274,0 1 394,6-1 1,-2 3 86,5-2 107,-1 2 1,2 1-44,-7 0 0,2 0-156,-5 0 1,4 0-291,-4 0 189,0 0 75,-2 4 1,-5-2 62,-2 4 0,-2 1 122,-1 2 1,-4 1-4,-2 3 1,-3-2 138,0 5 0,0-2-108,0 2 1,0 1 96,3-1 1,1-2-104,2 2 0,2-5 87,-2 2-52,2-3-17,5-1 0,1-3 99,4 1 0,4-5-190,-1 1 0,4-3 7,-4-3 1,4 2-169,-4-2 1,3-2-303,-2 2 1,2-4-250,-2 1 1,-1 2 332,-2 1 0,-4-2-128,0 2 0,-4-1-341,1 1 4,-2 2 844,-9-3 0,-2 0 0,-9-1 0</inkml:trace>
  <inkml:trace contextRef="#ctx0" brushRef="#br0">14525 14311 8185,'-9'0'990,"3"1"-552,3 2 0,2-1-424,1 4 1,0 1 82,0 6 0,0-2 118,0 5 1,4-1-156,3 4 1,-2-5 93,1-1 1,-1 0-376,1 0 0,2-1 125,-5-3 0,3 1-861,-3-1 62,0 0 342,-3 1 1,-1-5 227,-2-2 0,1-2-451,-4-1 776,0 0 0,-4-4 0,1-2 0,1-3 0,1 0 0,0 0 0,4-1-87,-4 1 1,6 0 591,-2-1 780,2 5-458,1-3-258,0 3 1,4-3-211,2 1 0,2-1 8,2 2 0,-1 1-347,0-2 1,2 2 80,1-1 0,-2-2-241,3 2 0,-2 0 119,2 0 1,-4 0-299,0-3 1,0 3-60,-2-1 31,-3 5 300,4-6 74,-7 7 96,3-3 0,-4 5-78,0 2 1,1 3 366,2 7 1,-2 1-73,3 5 1,-2-1 164,1 1 0,-1-2-94,4-1 0,-3 2-149,3-3 1,-3-1-272,4-2 1,-4-2 173,3 0 0,-3-4-98,3 0 1,-3-4 60,4 1 0,-4-2-137,3-1 1,0 0-23,3 0 1,1-4-109,-1-2 1,1-3-42,3-4 1,-2 3-255,5-3 1,-4 3 142,4 1 0,-5 4 81,1 1 0,-1 0 164,-2 1 1,0 1-107,1 5 1,-4 2 293,0 5 0,-1 3 31,1 3 1,3 1 51,-3 2 0,-1 0-302,1-1 1,-4 1-210,2-1 1,0-2-467,-1-1 0,0-3 351,-3 0 1,0-1-638,0-2 0,0 0 4,0 1 1034,0-5 0,4-1 0,1-4 0</inkml:trace>
  <inkml:trace contextRef="#ctx0" brushRef="#br0">15102 14590 8144,'6'0'759,"1"0"0,-4 3-46,3 0 0,-3 5 329,3-2 1,0-1-967,4 1 0,-4 0-707,0 4 0,-3-1-336,3 0 0,-3-3 469,0 1 1,-1-5-1137,1 1 1634,-2-2 0,7 3 0,-3 1 0</inkml:trace>
  <inkml:trace contextRef="#ctx0" brushRef="#br0">14236 14423 8182,'-5'-5'609,"1"3"183,4-4 0,1 4-669,2-1-46,6 2 1,7 1 12,6 0 1,1 0-118,5 0 1,4 0-796,3 0 1,0 0 821,-1 0 0,6 4 0,-1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12114" units="cm"/>
      <inkml:brushProperty name="height" value="0.12114" units="cm"/>
      <inkml:brushProperty name="color" value="#FF0000"/>
    </inkml:brush>
    <inkml:brush xml:id="br1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3631 6033 10473,'-5'0'1044,"-3"0"-1057,3 0 0,-4 5 227,3 1 1,-2 2-49,2 1 0,0 2 54,0 1 1,1 3-86,-1 3 1,-1 1 19,4-1 0,-5 5 61,2 2 1,-2 5 84,-1 1 0,0 7-147,3 0 1,-2 5-180,2 1 0,-3 1 144,0 2 0,4-21 0,1 1-305,-1 1 0,0 0 0,0 3 0,0 0 294,-1 0 0,0 0 0,0 1 0,1 1 4,-1-1 1,0 1 0,1 1 0,0 1-9,2 1 1,0-1 0,-1 2 0,0 0-234,1 0 0,0 0 1,1 2-1,0 0 158,0 0 0,1 0 0,-2-1 0,1 1-358,1-2 0,-1 1 0,1-1 0,-1 0 307,2 0 0,0 1 0,0-3 0,0 0 92,0-1 1,0 0-1,0-1 1,0 0-152,0 0 1,0 0-1,0-1 1,0 1 137,0-1 0,0 1 0,1-2 0,-1-1-9,2-1 1,-1 1 0,0 0 0,0 1-4,3 0 1,-1 0 0,-2-1 0,0-1 67,0-1 1,1 0 0,0 1 0,1 0-93,0-3 1,0 1 0,0 1 0,-1-1-66,5 23 0,-6-23 0,1-1-37,4 24 0,-3-2 84,3-4 0,-1 0-104,2-4 0,-2 1 131,-2-4 1,1 0 279,2 1 0,-1 1-290,-2-2 1,-2 2 2,3-4 1,0-2 40,-1 1 0,0-1 12,-3 1 1,3-1-53,0-2 0,0-2 529,-3 2 0,3-2-712,0-1 0,1-3 564,-4 0 1,3-5-774,0 2 0,0-5 263,-3-2 1,3-3-250,0 0 0,0-5 67,-3-1 0,1-3-945,2 0-841,-2-2 1466,4-1 1,-5-9-1191,0-3 1797,4-5 0,-3-9 0,3-3 0</inkml:trace>
  <inkml:trace contextRef="#ctx0" brushRef="#br1">4860 6881 8529,'4'-5'1394,"-2"-1"-1125,5 3 0,0 1-23,5-4 0,3 4-164,3-1 112,1-2 1,0 4-244,-1-2 1,5-2 117,2 2 0,2-3-98,1 3 1,0-3 89,0 3 1,1-4-43,2 4 0,5-1 58,4 1 1,4 2 27,-4-2 1,4-1 130,0 1 1,1-1-359,2 0 0,4 2 214,-25-1 1,0 0-1,1 2 1,0 0 3,0 0 1,-1-1 0,1 0 0,1 0 9,-2 0 1,1 1-1,0-2 1,1 0-11,2 1 1,-1 0-1,0-1 1,-1 0-25,2 2 1,-1-1 0,3-1 0,-1 0 9,0 1 1,0 1 0,1-2 0,0 0-59,-3 1 0,1 1 0,-2-3 0,1 1 24,2 2 0,1-1 0,-3-1 0,-1 0-61,2 1 1,-1 1 0,0-1 0,-2 0 97,0 0 0,-1 1 1,26 0 11,-3-2 0,2 0-17,-25 2 0,1-1 0,0 2 0,0-1 27,22-2 0,3-1 138,-5 1 0,1-3-124,-4 3 0,-2-4-121,2 4 0,-6-1 49,-1 1 0,-1 2-95,-5-2 0,0-1 48,-3 1 1,-4-1-211,-2 0 0,-4 3 76,-2-2 1,-3 2-180,-3 1-1678,-1 0 1553,-4 0-2099,-1 0 2578,-4 0 0,-4 4 1,-1 2-1</inkml:trace>
  <inkml:trace contextRef="#ctx0" brushRef="#br1">8491 7579 8420,'-4'5'-680,"-1"-1"745,-4-4 1,3 3 658,-1 1 1,1 3-162,-3-1 0,0 1-142,-1-1 1,1 3-13,0-3 0,-1 2-77,1 2 0,0-2-99,-1-2 0,4 2 35,0-2 1,0 2-121,-3-2 1,-2 2-21,-1-2 0,1 4-109,-1 2 1,-2-2 18,-2 3 1,-2-2 74,0 2 1,-2-3-208,-2 2 0,2 2 45,-5-2 1,0 1 83,-3-4 0,-3 0 34,0 1 0,0-1 109,3 0 0,0 0-154,0-3 0,-1 1 9,-2-4 1,2 3-32,-2-3 0,2 1 82,1-4 1,1-6-229,3-3 1,-2-2 117,4-8 0,-3-2-190,3-7 1,1-4 85,2-2 1,2-1 28,1 1 1,-1-1 125,5 4 0,-3-3-68,2 3 0,1-4 158,2 4 1,4-1-140,0 1 0,4 1-14,-1-4 0,-1 4 42,1-1 0,-1 2 16,4 1 1,4-2 17,-1 2 1,4-5-14,-1 5 1,3 0 43,4 0 0,1 6-63,5-6 1,-4 2-20,1-2 1,-1 0 25,4 0 1,1 3-50,1 0 0,2 4 56,2-4 0,2 3-49,-2-3 0,2 5 24,1-2 0,0 2-8,-1 2 0,1 0 112,0 2 1,0 0-100,0 3 1,-1 1 141,-2 3 0,5-4-73,-2 1 1,2 3 99,-2 2 1,-1 5-113,-2-1 1,1 2 148,-1 1 0,-1 4-72,1 2 1,-3 3 14,2 0 0,-3 5-177,1 1 1,-2 3 127,-2 0 1,1 4 20,-1 0 1,4 4-35,0-2 0,-4 3 150,-2 1 0,-2 0-89,2 0 0,1 4 31,-5 2 0,0 3-4,-2 0 0,-2 0 145,-2 0 0,1 0-306,-3 1 0,0-1 163,-1 0 1,-2-3-141,2 0 1,-2 0 93,-1 0 1,-1 1-279,-2-4 0,2 0 88,-2-3 1,-3-3-81,0 0 0,1-5 45,-1 2 1,0-3-399,-4-4 1,1 2-38,0-5 1,-1 1-239,1-4 0,0-3-320,-1 0 0,1-1 423,0 2 1,3 1-1708,-1-2 2371,5-2 0,-10 5 0,2-4 0</inkml:trace>
  <inkml:trace contextRef="#ctx0" brushRef="#br0">4907 8668 19006,'8'-1'-174,"-2"-2"1,4 2 77,-1-2 1,0 2 166,4 1 0,0 0-111,0 0 0,3 1 109,0 2 1,-2-2-58,2 2 0,-1 2 11,4-2 0,-1 3-20,1-3 1,4 1-62,2-1 0,1-2 169,2 2 1,4-2-41,3-1 0,5 0 69,3 0 0,2-1-225,-2-2 0,6-1 316,-2-2 1,-21 2 0,0 0-85,1 0 1,-1 1 0,1-1-1,0 0 20,-1-1 1,1 1 0,0-1-1,-1 2 44,24-4 0,-1 0-45,-6 4 1,2-3-147,-5 3 0,3 0 101,-2 3 1,-2 0-176,-5 0 0,1 0 81,-4 0 0,0 0-29,-3 0 1,-3 0-77,0 0 0,-3 0 6,3 0 0,-4 0 70,4 0 1,-4-4 75,1 1 0,0 0 256,0 3 0,0 0-290,-4 0 0,1 0-87,0 0 0,-2 0 87,-1 0 0,0 0-56,-3 0 0,2 0-8,-2 0 0,-1 0-68,-3 0-445,1 0 414,-1 0 1,-4-1-982,-2-2-42,-2 2-91,-1-3 1,-5 7 693,-4 0 0,-9 7 537,-7 0 1,-6 5 0,-2 0 0</inkml:trace>
  <inkml:trace contextRef="#ctx0" brushRef="#br0">7505 9693 19292,'4'-6'-1086,"1"2"0,1 4 1824,0 0-673,0 0-26,4 0 0,-1 0 40,0 0 66,5 0 0,0-1 107,5-2 1,3 2-76,-1-2 0,6 2 224,1 1 0,0-1-203,3-2 0,2 2-36,1-2 0,0 1 38,0-1 1,-3 1-27,3-1 1,1 1-50,5-1 1,2 2-291,1-2 0,2 1 252,-5-1 1,1 2-125,0-2 0,-2 2 60,5 1 1,-4-1 11,3-2 0,-2 2-8,2-3 0,0 3-20,0 1 1,-2-1-18,-3-2 0,-1 2 26,0-2 1,1 2-57,3 1 1,-6 0 0,2 0 0,-5 0-55,2 0 1,-3 0 100,4 0 0,-5 0-30,1 0 0,-1-3 127,1 0 0,1 0-94,2 3 1,2 0 76,-2 0 1,2-3-21,2 0 0,-1-2 78,0 2 0,0 2-36,1-2 1,1-1 6,4 1 1,1-3-228,5 3 1,-2-1 161,-4 0 0,3 2-13,-3-4 0,3 4 20,1-1 1,-2-1-11,-1 1 0,1-1-40,-2 0 1,-1 3 4,-2-2 1,-3 2-75,-2 1 1,0-1-39,-4-2 0,3 2 66,-3-2 0,-1 2 232,-5 1 0,2 0-264,-2 0 0,-3 0 114,0 0 1,-5 0-156,-2 0 0,-4 0 205,2 0 0,-3 0-238,0 0 38,-1 0-138,0 0 156,-4 0-28,4 0-1879,-8 0-1287,3 0 1905,-12 4 0,0-2 330,-7 4 989,-5-4 1,-4 7 0,-4-4 0</inkml:trace>
  <inkml:trace contextRef="#ctx0" brushRef="#br1">4460 11685 8320,'0'5'367,"0"-1"1,4-4 85,2 0-434,-2 0 55,9 0 0,-6 0-56,9 0 45,-1 0 0,4 0 12,-1 0 0,1 0-211,0 0 0,2 0 98,1 0 0,3 0 142,-3 0 1,3 0 50,0 0 1,2 0-152,1 0 0,0 0 45,0 0 1,3-3-6,0 0 0,3 0 15,-3 3 1,3 0 26,-3 0 1,5 0-10,-2 0 0,0 0 23,3 0 0,-2 0-35,6 0 1,1 0-163,1 0 1,0 0 174,0 0 1,-3 0 22,0 0 1,1 0-49,0 0 0,3-3 6,0 0 0,-1 0-33,4 3 0,-6 0-11,6 0 0,-6-3 98,2 0 1,-2-1-13,2 4 1,-2-3 45,2 0 1,-3-1-77,4 1 1,-5 2 123,1-2 0,0-1-26,0 1 0,-1-5-9,5 2 0,-3 2-77,6 1 1,-6-1-4,6 1 0,-4-3-125,1 2 1,-2 1 81,-2 3 1,0-3-31,3 0 1,0-1 52,0 1 1,-1 2-10,-1-2 1,-3-1 58,2 0 1,2-3 9,-2 1 1,1 1-58,-4-1 0,1 0 16,2 0 0,-4-2 26,1 2 1,-2 1-140,2-2 1,0 5 18,1-1 1,-4 1 104,0-1 0,1 2-189,6-2 1,-4 2 40,0 1 0,0 0 37,-3 0 0,3 0 95,0 0 0,1 0 6,2 0 1,-1 0-20,1 0 1,1 3-37,0 0 1,-1 0 66,-3-3 0,1 0-40,-1 0 0,1 0 109,3 0 1,-3 0-61,2 0 1,-2 0 6,0 0 0,-2 0-2,-2 0 0,1 0-23,-4 0 1,0 0-65,-3 0 1,3 0 62,0 0 1,0 0-138,-3 0 0,-3 0 126,0 0 1,-3 0 82,2 0 0,-6 0-345,1 0 0,-4 0-89,1 0 1,-3 0-247,-4 0 0,1 0-320,-1 0 1,-3 0-955,0 0 1800,-3 0 0,1 0 0,-4 0 0</inkml:trace>
  <inkml:trace contextRef="#ctx0" brushRef="#br0">3101 12123 17334,'-15'5'437,"2"4"31,3 1 0,1 3-221,0 6 1,-1 3-304,1 3 1,1-1 28,2 1 1,-3 0 235,3 3 0,-2 3-64,-2 0 0,4 3 153,0-3 1,1 4-345,-1-1 0,-3 3-211,3 4 1,-2 1 364,-1 5 1,2 0 16,1 3 1,3-23 0,0 2 25,-1 1 1,-1 2-1,0 2 1,-1 1-155,0 2 1,0 1-1,1-1 1,1 0 133,-1 2 0,0 0 1,0 2-1,1 2-329,1 0 0,0 0 0,-1 1 0,1 0 305,-1 2 0,1-2 1,1-1-1,0-2 37,2 0 0,0-1 0,0 2 0,-1 0-215,0-5 0,-1 0 0,2 2 0,-1 0 211,-1-5 0,1 0 1,0 2-1,1 0-28,0 0 0,0 0 0,0 0 0,0 0-48,0 0 0,0 0 0,0-2 0,1 0-17,0-3 1,1 0 0,-1 0-1,-1-1-10,1 0 0,1-1 1,0 0-1,0 1-83,0-1 1,-1 1 0,2 0 0,1-1-23,-3-3 0,1 1 1,1 0-1,0 2 48,-2 0 0,1 0 0,1 0 0,0 0-45,-1 2 0,-1 1 1,2-3-1,1-1 62,-3 2 1,1-1-1,-1 0 1,1 0-143,-2 1 1,0-1 0,1-1 0,1 0-9,-1 0 0,1 0 0,1 24-101,-3-6 1,0 1 3,0-1 1,0-3-115,0-3 0,1-5-267,2 0 0,-2-5 797,2 1 1,-2-6-1209,-1 0 1,0-7 824,0 0 0,3-5-1174,1-1 1,-1-1 720,-3-2 1,1-3-235,2 0 0,-1-4 476,4 2 414,0-3 0,8-6 0,0 0 1</inkml:trace>
  <inkml:trace contextRef="#ctx0" brushRef="#br0">5149 12402 11288,'6'0'-389,"0"0"1,1 1 333,2 2 1,0-2 106,0 2 1,5 1-14,1 0 1,4 0 133,3-1 1,-1 1-64,7 2 0,-2 2-4,5-1 0,-1-2 12,1 1 1,1 0-13,3 4 0,4-1 51,-2 0 0,7 0-198,-1 1 1,3-1 123,0 0 1,2 1-242,1-1 0,-2 0 353,-1 1 1,4-4-27,-3 0 0,1-3-29,-1 3 1,3-4 75,-1 2 1,-2 0-25,-4-1 0,1 0 98,2-3 1,1 0-147,-1 0 1,-1 3-51,1 0 0,-2 0 17,2-3 0,-4 0-149,-8 0 0,1 0 66,-4 0 0,-1 0-128,-5 0 0,1 0 179,-5 0 0,1 0 145,-3 0 1,-2 0-342,-1 0 1,-3 0 453,-3 0 0,-4-1-753,0-2 301,-4 2-1057,2-3 48,-4 4-2153,0 0 1369,-4 4 1875,-1 1 1,-8 9 0,-2 0 0</inkml:trace>
  <inkml:trace contextRef="#ctx0" brushRef="#br0">14693 12523 8993,'-13'0'-1166,"1"0"1,-2 3 1533,2 0 1,0 4-2,-3-4 1,-2 1-83,-4-1 0,0-1-68,-4 4 0,0-4 7,-3 1 1,0-2-16,1-1 1,-5 0 5,1 0 1,-1 0 31,1 0 0,-1-1-34,-2-2 0,-2-3 192,2-6 1,-2 1-121,-2-1 1,4 1-91,0 2 1,4 0-46,-1 0 1,3-1-239,3 1 1,-2 1 46,3 1 0,0-1 173,-1 2 1,3-2-225,-3-2 0,5 1 24,-2 0 0,-1-2 104,1-1 1,0 2-18,0-3 1,3-1 131,1-2 1,-1 2-34,4-2 1,1 4 127,2-4 0,1 2-111,2-2 1,1-1 26,2 1 0,0 2-232,3-2 1,2 1 186,-2-4 1,3-1-256,3-1 1,-1 1 81,5-2 0,-1 2-33,3-2 1,1 3 55,3 1 1,-2-2-15,5 1 1,-1 1-119,4-4 0,0 2 81,3 2 0,-1-1 75,4 0 1,1 1-27,5-1 1,-2 1-61,2-1 0,1 0 12,-1 1 1,3 0-15,-3 3 0,3-3 40,-3 3 0,0 1 2,-3 2 1,0 0 118,0 0 1,2 2-114,-2-3 0,5 3 60,-5 0 0,5-2-50,-2 0 1,3-1 13,-3 4 1,8 0-260,-2-1 1,5 1 179,-1 0 1,2-1 9,-3 1 0,3 1-16,-6 2 0,6-2 82,-2 5 1,0-3-8,3 3 1,-1-3 107,4 3 0,-2-5-130,-1 2 0,0 1 76,-4-1 1,5 3-43,-2-4 1,0 5 108,0-1 1,0-1-73,0 1 1,-2 0 6,-3 3 1,-1-3-71,0 0 0,4 0-9,-1 3 1,0 0 57,-3 0 1,1 0-16,-1 0 1,-3 0-26,0 0 0,-1 0 22,1 0 1,3 0 102,-3 0 0,1 0-50,-1 0 1,2 0 11,-2 0 0,3 0 5,0 0 0,-1 0 13,-2 0 0,-1 0-5,-2 0 1,-1 3-26,5 0 1,-4 0-1,3-3 0,0 3 1,3 0 0,-1 3 5,-2-3 1,3 4-21,-3-4 0,-1 3-3,1-3 0,-3 3 24,3-3 1,-1 5-1,2-2 0,1-1 125,-2 1 1,-2-1-119,-1 2 0,-1 1 76,1-2 0,-5 2-55,2 2 1,-2-2 14,2-2 0,0 2-58,-1-1 0,1 1 173,0 1 1,-1 4-122,-2-1 1,1 0 38,-4-2 1,-1-1-211,-2 0 0,0 4 82,-1-1 0,0 4-48,-3-4 0,2 2 94,-5-2 1,2-1 6,-2 5 1,0-2 28,3 2 0,-4 0 7,2-3 1,0 2-29,0-2 1,-1 2-19,-3-2 0,3 2-23,-3-2 0,5 2 43,-8-2 1,4 2-55,-4-2 0,3 2 45,0-3 1,-3 4 78,0-4 0,0 4-106,0-4 0,1 4 6,-4-4 0,3 4 17,-3-4 1,2 2-3,-2-2 1,-2-1-37,2 5 0,-1-4 44,1 4 0,-2-4-27,2 4 1,-2-1-3,-1 4 0,0-4-13,0 1 1,0 0 59,0 2 1,-1-2 18,-2-1 1,2-2-17,-2 2 1,-2 0-31,-2 0 1,2 2-49,-1-5 0,1 4 72,-1-4 0,-3 1-83,3 0 0,-5-2 70,-2 5 1,1-5-85,3 2 0,-4-3 18,1-1 1,-2 4-11,2-1 1,1-1 58,-5-4 1,5 1-5,-2-2 1,0 1-55,0 0 1,-3 0 24,0-4 1,-1 3 61,-2-3 1,1 3-56,-1-2 1,-1 2-28,-1-3 0,0 4 37,-4-1 1,1-1 4,-1 2 0,-2-4-29,3 3 1,-3-1-1,-1 1 0,1 2 1,2-5 1,-2 3 15,2-3 0,-2 3-23,0-3 0,-4 4-2,-1-4 0,-2 3-1,3-3 0,-3 1 9,3-1 1,-3-2-5,3 2 0,-1-2 10,1-1 0,1 0 1,-4 0 1,3 0-1,-3 0 1,-1-3-5,-2 0 1,0-3 35,0 3 1,4-3-63,2 3 1,2-4-1,1 4 1,0-3-69,0 3 1,0 0-170,0 3 1,3 0 132,0 0 1,0 0 67,-3 0 0,2 0 120,1 0 0,-2 0-128,2 0 0,2 0 87,2 0 0,-2 3-6,1 0 0,-3 1 37,3-1 1,-3-1-28,0 5 0,-2-5 15,-1 1 1,0-1-67,0 1 1,0-2 29,0 2 0,-3-2-62,0-1 0,3 3 51,3 0 1,1 0-9,-4-3 1,0 0-26,0 0 0,0 0-2,0 0 0,0 0 6,0 0 1,-1 0-9,-2 0 1,4 0 54,-4 0 1,7 0 3,-4 0 0,3 0-71,-3 0 0,0 0 39,0 0 1,0 0-190,0 0 0,-1 0 62,-2 0 1,2 0 56,-2 0 1,5 0 14,1 0 1,3 0-38,-2 0 0,6 3-42,-1 1 0,3-1-101,-3-3 0,5 1-104,1 2 0,0-2 78,0 2 1,-2-2-128,3-1 0,-4 3 54,4 0 0,-5 1-94,2-1 1,0 3-314,0 3 768,-5 0 0,-4 1 0,-4-1 0</inkml:trace>
  <inkml:trace contextRef="#ctx0" brushRef="#br1">4972 13547 8544,'-19'0'0,"5"0"-9,1 0 1,3 1 133,1 2-211,0-2 127,-1 8 119,5-8 0,1 4-7,4-2 0,0-1-15,0 4 1,4-4 114,2 1 1,4 2 160,2-2 1,3 3-8,7-3 0,2 0-112,4-3 0,1 0-105,2 0 1,-1 0 64,4 0 1,1 0-332,6 0 0,1 0 172,5 0 0,0 1-462,3 2 0,-3-1 411,3 5 1,1-5 44,-2 1 1,-22-1-1,0 0-116,0-1 0,-1 1 0,1 1 0,1 0 36,0-1 1,0-1 0,-2 1 0,0 0 99,1 0 1,-1 0 0,24-1-62,-24 0 0,1 1 1,22 0 48,-22-1 0,-1 1 0,22-1 5,-2 2 0,2-2-6,-8-1 0,1 3 29,-9 0 1,-1 0-13,-4-3 1,3 1-19,-2 2 1,1-1 19,-7 1 0,3 1-28,-3-1 1,-1 3-127,-2-3 0,0 3 357,-1-3 0,-3 2-258,-3-2 0,2-2-12,-2 2 1,-3-2 142,-2-1 1,-4 3-84,3 0-12,-4 0 71,2-3-3445,-4 0 1638,0-4 1,-1 3 1315,-2-2 0,-2 6 0,-5 2 0</inkml:trace>
  <inkml:trace contextRef="#ctx0" brushRef="#br1">15838 12821 8519,'-10'-28'0,"5"4"0,2 3 0,1 5 1968,-1 4-581,2 1-357,-3 6-1219,4-3 1,0 8 209,0 0 1,1 5 239,2 7 0,-1 3-59,4 4 1,-3 3 31,4 3 0,-2 3 50,1 3 1,1-2-64,-4 2 1,5-3-128,-2-3 1,-1 1-129,1-5 1,-3-2-18,3-3 0,0-5 320,0 1-669,-2-5 388,0-3 1,-3-5 239,2-2 0,1-7-240,-1-5 1,2-7-83,-2-3 0,-2-6-350,2-3 1,-2 1 200,-1-1 1,0 1-474,0-1 1,0-3 271,0 3 1,0-2-456,0-1 0,0 2 260,0 4 0,3 2 10,0 10 1,4 2-68,0 8 696,1 4 0,9-3 0,3 2 0</inkml:trace>
  <inkml:trace contextRef="#ctx0" brushRef="#br1">17365 12719 8293,'0'-15'-880,"0"3"0,1 6 880,2 2 0,2 8 0,4 2 0,-2 5 0,-1 2 0,0 3-267,3 0 0,-3 1 207,1 2 0,-4 3 545,3-1 0,-1 4-146,1-3 1,2 0-16,-5-4 1,4 0-157,-1-3 1,-1-1 215,2-5-224,-1 0-35,3-4 0,0-1 182,1-8 0,2-6-258,1-8 0,3-2-290,0-5 1,0 0-9,0-3 1,0 0-315,-3 0 0,-1 2 124,-3 1 0,1-5-31,-1 2 0,0-2 470,1 2 0,-4 3 0,0 0 0,-1 6 0,1 0 0,3 0 0,0 9 0,5-4 0</inkml:trace>
  <inkml:trace contextRef="#ctx0" brushRef="#br1">18994 12709 8221,'4'-5'-1011,"1"1"1,5 4 1002,-1 0 0,1 4 201,3 2 1,-3 6 190,3 0 1,-3 2-103,-1-2 1,0 1 135,-3 3 1,2 1-89,-2-5 1,2 3-61,2-2 0,-1 2-120,0-2 0,-2-1 27,-1-2 1,-1-4 236,1 0-109,2-4 14,-2 2 1,3-4-111,0 0 0,1-4-171,-1-2 1,3-7 88,1-2 0,2-3-647,-2 0 0,0-4-57,0 0 1,-3-4-331,2 2 0,-1-4 371,-2-3 1,-1 1-741,-2-5 1276,3 1 0,-4-7 0,4-2 0</inkml:trace>
  <inkml:trace contextRef="#ctx0" brushRef="#br1">4981 14748 8333,'-5'-4'526,"1"-1"0,6 0-279,4 2 0,5 2-533,7 1 0,6 0 222,4 0 1,4 0 120,5 0 0,5 1 117,1 2 1,10-2-400,-25 0 0,0 1 0,1-1 1,0-1 327,-1 0 1,0 0 0,-1 0 0,1 0-51,0 0 1,0 0 0,3 0 0,0 0-8,0 0 0,0 0 0,2 0 0,0 0-9,-4 0 0,1 0 0,-1 0 1,-1 0-40,25 0 0,0 0 61,-6 0 1,1 0 50,-4 0 1,-3 0-140,-1 0 0,-4 0 60,-2 0 0,-7 0 20,1 0 1,-8 0 8,-1 0 0,-2 1-158,-4 2 0,-1-2 634,-2 2-1176,-1-2 172,0-1-187,-4 0-507,-1 0 739,-4 0 1,0 5 422,0 1 0,-8 2 0,-2 1 0</inkml:trace>
  <inkml:trace contextRef="#ctx0" brushRef="#br1">11369 14609 8236,'-10'-4'426,"5"-2"0,1 0-82,4 0 1,0 3-65,0-3 1,1 3-31,2-4 1,6 1 73,7-3 0,3 3-10,2-1 1,6 5-1,4-1 1,5 2-78,2 1 0,3 0-475,6 0 0,4 0 274,-23 0 0,0 0 0,0 0 0,0 0 63,1 0 1,1 0 0,-1 2-1,1-1-78,1 1 0,0-1 1,0 1-1,0 0 41,3-2 1,0 0-1,0 0 1,-1 0-52,-1 0 0,1 0 0,-2 0 0,1 0 5,0 0 1,1 0-1,0 0 1,1 0 19,3-1 0,1 2 1,-3-1-1,0 1 23,-1 0 0,0 1 1,3-1-1,-1 0-275,-1 2 0,1 0 0,2-1 0,0-1 266,-2 2 0,-1 0 0,-1-1 1,0-1 9,-1 2 1,0 1-1,1-2 1,0 1-36,-2 0 0,1 0 0,1 1 1,-1 0-116,0 0 0,-1-2 0,-1 1 0,-2 0 62,0 0 1,-2 0 0,1-2 0,0 0 84,-1 0 0,-1 1 0,25 2 18,-2-1 0,-2 0-34,-4-3 1,-2 1 76,-7 2 0,-2-1 451,-4 1 0,-1-2-386,-2-1 0,-6 0 1449,-3 0-1369,-5-4 160,3 2 1,-8-2-205,0 4 66,-4 0-740,2 0 1,-4-1 222,0-2 1,-4 2-1164,-2-2 0,-2 2 630,-2 1 1,-2 0-742,-1 0 1,-3 1 164,0 2 1341,-1 6 0,-6 2 0,-1 2 0</inkml:trace>
  <inkml:trace contextRef="#ctx0" brushRef="#br1">8892 15894 8010,'-27'0'126,"2"0"44,-7 0 1,0 0 171,-2 0-1062,-6-5 1024,1 4 1,-9-4 273,1 2-465,19 3 1,-1-1 0,-23-4-10,25 3 1,-1 1 0,-1 0 0,1 1-61,0-2 0,0 1 0,-2 0 0,-1 0-38,-3-1 0,-1 1 1,3-2-1,-1 0 46,1-1 0,-1-1 0,1 0 1,0 0-38,2-1 1,1-1 0,-1 0 0,1 0-1,1-2 0,0-1 0,0 0 1,0-2-30,0 2 0,0-1 0,2-3 0,1-1 21,0 1 0,0 0 0,3-1 0,1-1-76,-20-15 0,4-2 160,3-5 1,3 0 12,6-2 1,3 0-195,7-3 0,4 1 118,5-2 1,4-4-187,-1 1 1,6-2 40,3 3 0,7 0 107,2 3 0,7-3 51,3 3 0,6 0 51,-14 22 0,0-1 0,1 1 0,1 0-69,1-1 1,1 0 0,1 0 0,2 0-197,2 1 0,1 1 0,2 0 0,0 1 216,0 1 1,1 2-1,-1 0 1,0 1-14,-3 2 1,1 1 0,-2 1 0,0 0-20,22-4 1,0 2-19,3 7 1,-2 2-30,1 4 0,-1 4-21,-2 2 0,0 8-174,-3 4 0,-1 2 184,-5 5 0,0 3-13,0 3 0,-3 4 15,-3-1 1,-3 2-17,-4 2 0,-2 3 104,-6 2 1,-3 3-91,-4 1 0,-3 1 113,-3-1 1,-3 4-76,-3-4 1,-4 1 105,-5-5 0,-7 3-47,-5-3 0,-2-3 122,1-2 1,-2-5-164,2-5 1,1 0-66,-1-1 1,4-2-164,-4 0 1,4-5 90,-1-2 1,5 4-419,-2-3 0,6-2-226,-6-1 772,3 4 0,-3-1 0,0 3 0,1 0 0,-1 2 0,1 5 0</inkml:trace>
  <inkml:trace contextRef="#ctx0" brushRef="#br1">15400 15549 7027,'19'-4'-186,"1"0"303,5-2 1,1-2 112,8 5 1,0-3-76,4 3 1,3 0-234,3 3 1,1-1 271,2-2 0,2 2-25,1-2 0,-22 2 0,1 1-97,-1-1 0,0 2 0,3-1 0,1 1-90,0 0 0,1 1 0,0-1 0,0 0 124,3 2 1,0 0-1,0 0 1,0-1-289,3 1 0,0 0 0,-2 1 0,0 0 236,0-3 0,1 1 0,0 1 1,1 0-11,-2-2 1,1 1 0,2 1-1,0 1-28,1 0 1,-1-2-1,-2 1 1,1-1 47,-1-1 1,1 1-1,-1 0 1,1 0 38,1-1 1,0 1 0,3 0 0,0-1-45,-1-1 1,0 0-1,1 0 1,1 0 28,-1 0 1,1 0 0,-2 0 0,1 0-29,0 0 1,1 0 0,1 0 0,1 0-338,-2 0 0,2 0 0,2 0 0,1 0 310,-2 0 1,-1 0-1,1 0 1,0 0-3,-2 0 1,0 0 0,3 0 0,0 0-42,1 0 0,-1 0 0,-2-1 0,0-1 39,-1 1 1,0-1-1,-2-1 1,1 0-131,-1 1 1,0 1-1,0-3 1,-1 1 131,2 2 0,-1-1 1,-2-1-1,0-1 84,-1 1 1,1 0 0,-2 1 0,0 0-104,3 0 0,0 1 0,-5-2 0,0 1 57,2 1 1,0-1 0,-2 0 0,0 0-20,0 0 1,0 1 0,-3 1-1,-1-1 48,0-1 0,-1 1 0,-1 0 1,-1 1-120,0 0 1,-1 0 0,-1 0-1,-1 0 621,20 0 1,-5-1-397,-1-2 1,-4 2-141,-3-2 0,-3 2 14,-6 1 1,-5 0 1166,-5 0-1431,-4 0 31,3 0-172,-9 0 1,-2 0-537,-6 0 1,-4 0 94,-9 0 0,-5 3 768,-14 0 0,-3 4 0,-8-2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12114" units="cm"/>
      <inkml:brushProperty name="height" value="0.12114" units="cm"/>
      <inkml:brushProperty name="color" value="#FF0000"/>
    </inkml:brush>
    <inkml:brush xml:id="br1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1536 11452 10563,'-4'-9'-1561,"-1"-3"1183,-4-1 0,-1 1 589,1 2-166,0 1 1,-1 3 222,1 0 0,3 4-211,0-1 0,-1 2 24,-2 1 0,0 4-156,0 2 1,-2 3 218,-1 4 0,-1 1 10,-5 5 1,3 3 56,-6 3 1,2 3 170,-6 3 1,3 8-483,-2 7 0,11-21 1,1 1 275,-2 1 0,0 2 0,0 2 1,0 2-106,0 1 1,0 0 0,-2 4 0,1 0-27,-1 0 1,1 1 0,-1 4-1,1 0-295,1 0 0,0 1 0,0-1 0,0 0 298,0 2 1,0 0 0,0-2 0,1 1-378,0 2 0,1 1 1,2-2-1,2-1 367,1-2 1,1 0 0,0-2 0,-1 1-1,1 1 1,-1 0-1,1-1 1,0 1-5,1 3 1,1 0-1,0-2 1,1 0 7,0 0 1,0 1 0,2-1 0,0 1 11,0 1 1,-1 0-1,0-2 1,0 0 7,0 4 0,1 0 0,-1-2 0,1 0-52,0 0 1,2 0 0,0-5 0,2 0 12,0-2 1,0-1 0,0-1 0,-1 0-314,1 1 1,0 1 0,0-1 0,1-1 212,0 0 1,1 0-1,-2-3 1,0 1 7,0-1 1,0-1 0,0-2 0,1-1-4,0 2 0,1 0 1,-2-2-1,0-1-76,0-2 1,0 1-1,-1 0 1,-2-1 351,3 24 0,2 0-319,-2-4 1,0 0-114,-3-3 1,1-4 111,2-5 0,-2-7 542,2 1 0,2-4-535,1 1 1,2-3 46,-2-7 1,3 2-325,1-5 0,-1 4 92,3-4 1,3 2-228,0-2 0,6-1 521,1 1 0,-1 2 0,-2 1 0</inkml:trace>
  <inkml:trace contextRef="#ctx0" brushRef="#br1">10279 11648 8186,'-3'-13'0,"0"1"501,0 0-72,3 6-278,0 2-265,0 4 1,4 8 112,2 1 1,2 6 120,2 1 0,-1 1 132,0 2 0,1 1-94,-1 1 1,3 3 122,1 4 0,-1 0-108,-2 0 0,-1 4 0,0 2 0,1 0 126,-1 4 0,-3 0-103,0 5 0,0 3-313,4-3 1,-1 3 302,0 0 1,0 1-113,-3 0 0,2 2 21,-2 1 1,-2-24 0,1 1 10,4 22 0,-4-21 0,-1-1-57,1 1 0,0 0 1,-2-1-1,0 1-5,0 0 0,0 0 0,0 1 0,0 1-36,2-2 1,0 0-1,-2 0 1,0 1 21,0-1 1,0 0 0,0 2 0,-1-1 40,1 1 1,0-1-1,0 1 1,-1-1-13,0-1 1,0 0-1,-2 0 1,1 0-28,0 0 1,1 0 0,-2 1 0,1 1-4,-1-1 0,0 1 1,0-2-1,0 0-38,0 24 1,-2-25-1,1-1 16,-1 2 1,1 0-1,-3 0 1,1 0-10,2 0 1,-1 0-1,-1-1 1,-1 1 90,1-2 1,0 0-1,-1 2 1,0-1-49,-1 0 1,0-1 0,-4 26-21,4-26 1,1 0 0,-9 24 21,7-23 0,0-1 0,-8 19 62,2 2 0,0-3-73,-3 3 1,3-6 17,-4-3 0,5-1-147,-2-3 0,2 1 9,-2-1 1,3-2 43,-2-4 0,1-3-130,2 0 1,0-4-143,-1 0 1,1-4 99,0-2 0,-1-2-330,1 2 1,0-3 451,0 0 0,-2 2-517,-1-2 0,1 1 66,-1 0 1,-1-2-298,0 5 0,-1-4 842,-2 4 0,-8-1 0,-9 4 0</inkml:trace>
  <inkml:trace contextRef="#ctx0" brushRef="#br1">4767 12253 8257,'0'-19'0,"0"5"0,-1 5 1380,-2 6-506,2 2-622,-3 1 0,8 4-584,2 2 1,-1 2 201,2 1 1,-2 4 146,1-1 1,2 5 83,-2-2 1,2 2 48,-2-2 1,2 2-33,-2-5 1,0 2-79,0-2 1,-3-2 44,3-1 1,-3 0 34,3-3-17,-4-1 0,4 2-26,-3-4 76,-2 0 318,3-3-207,-4 0-185,4-4 1,-2-5-155,4-7 0,1 0-226,2-2 0,0 0-302,0-7 0,1 5 280,-1-2 1,0-1-337,1 2 0,2 0 219,1 5 0,-1 2-155,-3 1 1,5 4-159,1 0 753,3 0 0,0 7 0,1-2 0</inkml:trace>
  <inkml:trace contextRef="#ctx0" brushRef="#br1">5884 12281 8184,'0'-5'211,"0"1"489,0 4-310,5 0 1,-4 1-161,2 2 1,-2-1 82,-1 4 1,3-3-164,0 3 1,1 1 103,-1 2 0,-2 3-182,2 1 0,1-1 119,0-3 0,2 1-249,-3-1 1,3 0-168,-3 1 111,4-5 0,-4 2 125,3-4 64,-4 0 276,2-3-188,0 0 181,-3 0 0,4-4-174,-2-2 0,-1-6-343,5-4 0,-4-2 9,3 0 0,0-2-267,3-2 0,1 0 26,-1-3 1,1-2-255,3 2 1,-3 3 121,3 4 0,-5 0 25,1 6 0,-2 0 201,6 6 1,-2 2-58,2 4 368,1 0 0,1 8 0,-2 3 0</inkml:trace>
  <inkml:trace contextRef="#ctx0" brushRef="#br1">7141 12197 8196,'6'0'471,"2"0"-345,-3 0 0,4 1 120,1 2 1,-4 3-141,0 3 1,0 0 108,4 0 0,-4 1 20,0-1 0,-1 0-37,1 1 0,3-2 21,-3-2 1,-2 2-137,-1-1 1,1-2 110,-1 1 1,1-4 178,0 1-1,-3 2 304,3-4-20,-4 4-132,0-5-293,4 0 1,-2-5 40,4-1 0,0-3-338,4-4 1,-1-1-470,0-5 0,4 1-553,-1-1 1,5-1 552,-2-1 1,2 1 534,-2-2 0,7-1 0,-2-1 0</inkml:trace>
  <inkml:trace contextRef="#ctx0" brushRef="#br0">5140 12812 11510,'5'-15'-69,"-2"3"593,2 6-310,0-3 1,5 8-189,-1-2 0,0 6-272,0 4 1,1 1 122,-1 1 0,1 1 264,3 3 0,-3 1-128,3 5 1,1 4-23,2 2 1,-3 1-30,-1 2 1,2 1 99,-2 2 1,1 3-27,-4 3 1,0-3 156,1 0 0,-2 1 24,-2 6 0,1-3-144,-3 2 0,-1-3 2,-3-2 0,0 0 167,0-4 0,0 3 61,0-3 1,0-1-61,0-5 1,-3 1-233,-1-5 1,-2 1-37,3-3 0,-3-2-234,3-1 0,-3 0 71,2-3 1,-2-1-194,3-2 1,-1-4-599,1 0 188,2-4 365,-3 2 0,3-4 65,-2 0 0,1-3-106,-5 0 0,4-7 15,-3 0 1,1-5 60,-1-1 0,-2 2 277,5-2 1,-3 1-12,3-4 1,-3 5 271,3 1 0,-1 4-315,0 3 1069,3-3-254,-3 8-350,4-3 1,0 5 4,0 2 1,0 4-80,0 5 1,1-1 154,2 5 0,-2-1-90,3 4 1,1-3-268,1-1 1,-1-4 265,1 2-198,0-3 1,4-2-143,-1-1 1,0-3-308,1-4 1,2-1 208,1-2 0,3-2-43,0-5 1,1 0-558,2-3 0,1 2 811,1-4 1,-1-1 0,3-3 0</inkml:trace>
  <inkml:trace contextRef="#ctx0" brushRef="#br0">6387 12784 9897,'5'-10'-61,"1"5"25,-3 2 1,-1 2-183,4 1 0,0 1 325,3 2 0,1-1-113,-1 5 0,4 3 347,-1 5 1,0 0-34,-2 0 1,-1 4-70,0 3 0,1 4-72,-1-2 0,0 3 129,1 1 1,2 3-15,0 0 0,1 4-83,-4-4 1,0 0-71,1-3 1,-2 1 105,-2 2 0,1-2-133,-3 2 0,2-2-33,-3-2 1,0 1-245,-3 0 1,0-4 101,0-2 1,0-3-231,0 0 1,0-3-312,0-1 1,-3-3 278,0 0 0,-1-5-56,0-1 1,3-3 53,-2 4 0,-2-5-296,-1 1 1,-2-1 36,-2 1 1,-2-2 66,0 2 1,-4-2 528,4-1 0,-4-4 0,4-2 0,-1-2 0,4-2 0,0 1 0,-1 0 0,4 2-56,0 1 1,3 1 89,-3-1 772,4 2 42,-3 0-225,5 3 1,0-3-138,0 8 1,0 1-193,0 4 1,4 0 23,-1 1 1,1 2-10,-1 0 0,-1 1-322,4-4 1,-1 1 83,2-1-99,1 0 0,-4-3-10,2 1 1,2-5-64,-1 1 0,-1-2-117,3-1 0,-1-1 68,8-2 1,-4-3-535,4-3 1,-1-4 250,4-3 0,1 1 433,1-4 0,3-2 0,4-7 0</inkml:trace>
  <inkml:trace contextRef="#ctx0" brushRef="#br1">7402 12821 8464,'6'-9'375,"1"-1"0,-4 5-34,3 2 1,1 1-252,6-1 1,-2 2 138,4-2 0,-3 3-72,0 3 1,3 2 85,0 4 1,3 2 111,0 1 1,2-1-30,2 1 1,-2 2-10,5 2 1,-3 0 36,3 0 0,0 5-86,3-3 0,0 3 42,-1-2 1,-2 4-4,0 5 1,-1 0-98,1 3 1,1-1-210,-5 1 0,1 2 30,-3 5 1,-5-3 96,-1 2 0,-3-2-102,-1 6 0,-3-4-25,1-3 0,-5-2 56,1-4 1,-2-1-164,-1-2 1,0-2 124,0-5 0,-3 0 37,0-3 0,-1 2-152,0-5 1,2 4-232,-4-4 1,3 1-901,-3-4 1,3-3-905,-3 0 682,3-4 963,-5 7 1,3-8-18,-4 2 0,-1-3 71,1-3 0,0-2 13,-1-5 1,1 0 370,0-3 1,3 2 47,-1-4 0,4 2 41,-3-2 1,4 3-12,-1 0 0,2 5 329,1 0 1,-1 5-51,-2-1 898,2 2-458,-3 1-548,4 4 1,0 1-126,0 5 1,3 0-193,0 3 1,0-2-372,-3 4 1,-1 1 274,-2 3 0,-7 2-361,-5 1 0,-8 4 573,-5-1 0,-4-3 0,-5 1 0</inkml:trace>
  <inkml:trace contextRef="#ctx0" brushRef="#br1">5372 14218 8409,'0'-6'722,"0"2"-584,-4 4 1,3 2-365,-2 5 1,-2 4 86,-1 11 0,-4 2 434,-2 3 1,1 1-103,-5 0 0,1 1 129,-4 2 0,0-2-88,1 2 0,-1 1-62,0-1 0,1 0 52,-1-3 1,-3-1-20,1-2 1,-5 1-14,1-4 1,-6-1-185,-3-2 0,-2 0-24,-2-1 1,0-2 17,-2-1 0,2-3-103,-3 0 0,-1-2 145,-2 0 1,2-1-35,-2 0 0,1-3-6,-4-3 0,2-2-17,1-1 0,2-1 75,2-2 1,-3-3-37,-3-3 1,2-3 58,1-1 0,2-4-99,-2-2 0,5-3-118,1-2 0,0-3 113,6 2 1,0-3-24,3-3 1,1 2 30,3-2 0,-2 2-7,4 1 0,1 0-4,6 0 1,-2 3 6,5 0 0,-1 5 103,4-2 1,0 5-100,-1 2 1,4 4 181,0-2 0,3 6 186,-3 1 245,4 4-523,-2-7-24,4 8 0,0-2-501,0 6 1,0 2 228,0 5 1,0 3 215,0 3 1,-1 4-60,-3 2 1,3 3 196,-2-3 1,1 3-130,-1-4 0,2 4-47,-2-3 0,-1-1-38,1-6 1,-1 3-98,0-3 1,3-1-41,-2-2 1,-1-2 98,1 0 1,-3-4-447,3 0 0,0-3 182,3 3 0,-1-4-723,-2 2 573,2-3 1,-4-2 181,5-3 1,0-5 143,0-6 0,0-4 203,0-3 0,0-5 0,0-4 0,5-8 0,0 1 0</inkml:trace>
  <inkml:trace contextRef="#ctx0" brushRef="#br1">3585 14395 8409,'0'-20'0,"0"-1"-60,0 9 1,0-1 479,0 4 571,0 0-912,0 4 1,1-3 53,2 5 1,2 1-377,4 5 0,5 2 213,1 5 1,3-1-194,0 0 0,5 5 168,2 1 1,1 3 54,-1 1 0,6-1 0,-2 1 0</inkml:trace>
  <inkml:trace contextRef="#ctx0" brushRef="#br1">3035 15428 8477,'6'4'-1209,"-2"-3"394,-4 3 845,0 1 191,0-4 278,0 7 0,-8-3-123,-1 4 1,-6 1 24,-1-1 1,-5 0-123,0 1 0,-8-1-5,1 0 0,-2 0-45,2 1 0,-4-1-53,-2 0 1,-1 1 22,-2-1 1,-1 0-295,-6 1 0,-1-2 146,2-2 1,-3 1 119,-1-3 1,7-1-257,0-3 0,0 0 126,-3 0 1,2-5-98,3-1 0,1-6 20,0-4 1,5-9 50,4-2 0,1-12-41,5-1 1,13 15-1,2-2-195,1 0 0,2-2 1,0-1-1,0 0 209,2 3 0,1-2 0,0-2 0,0-2-193,2 4 0,1-1 1,1-2-1,0-1 95,3 2 1,1 0 0,0 1-1,1-1 61,2 0 1,2 0-1,0 2 1,1 0-27,2-1 1,1 1 0,0 1 0,1 0 34,1 2 0,1-1 1,0 2-1,-1 0 9,1 1 1,0 1 0,0 2 0,1 1-118,17-17 1,-16 20-1,1 1 165,15-12 1,6 1 82,1 2 1,4 6-125,2 7 1,-24 7 0,1 1 107,22-3 0,-1 4-80,-1 6 0,-3 4 6,6 5 1,-25-5 0,0 1-3,0 3 1,0 0-1,0 1 1,0 0 3,-2 2 1,0 0 0,21 14 20,-1 0 1,-22-11-1,0 1-7,-1 0 0,0 1 0,0 1 0,0-1 137,14 19 0,-3 3-86,-3 3 1,-2 1 7,-7 2 1,-4-1-27,-8 1 1,-3 4-3,-4-23 0,0 0 0,-2-1 0,-1-1 3,-2 2 0,0 0 0,-9 23-88,4-25 0,-2 0 0,-1 0 0,-1 0-42,-1 1 0,-1-1 0,-1 0 0,-1 0-108,1-1 1,0-1-1,0-1 1,1-1-26,-1 1 1,0 0 0,0 1-1,-1-1-314,0 0 0,-1 0 0,0 3 0,0 0 517,-1-3 0,0 1 0,0 1 0,1 0 0,-2 0 0,0-1 0,-1 0 0,-1 1 0,0-1 0,-1 1 0</inkml:trace>
  <inkml:trace contextRef="#ctx0" brushRef="#br0">13538 11946 8882,'-6'0'-276,"0"0"1,2 0-326,-2 0 0,0 0 516,-3 0 1,-1 0 148,1 0 1,-1 3 216,-3 0 1,2 0-111,-5-3 0,5 1-45,-1 2 1,-2-2-42,2 2 1,-4-1 5,4 2 0,-4-2-20,4 4 1,-5-3-5,2 3 1,0-3-26,0 3 1,0-2 48,0 2 0,-2 0-63,5 3 0,-4-2 45,4-1 1,-1 0-18,0 3 0,3 1 28,-3-1 1,2-1 10,-1-2 1,1 5-10,-1-5 0,1 4-4,2-4 1,-1 3 100,-3 0 0,3 3-97,-2 1 0,1-1 9,2-2 1,0 0-1,-1 2 1,1-1 7,0 1 0,-1-1 7,1 2 0,1-3 52,2 3 0,-3 0-57,3 0 1,1 0-10,-1-1 0,4 0-35,-1 3 0,-2-2 34,2 2 1,-1 0 62,1 0 1,2 3-46,-2-3 1,2 2 5,1-2 1,-3 3-26,0-2 0,0 1 9,3 2 0,1-4 3,2 1 0,-2-2 6,2 2 1,2-2-43,1-1 1,-1-2-22,2 5 0,-1-2 60,3 2 0,0-2-2,1-2 0,2-1 21,1 1 1,0 0-31,-1 0 1,0-2-60,3 3 1,-2-3 39,2-1 1,0 1 0,0-1 0,3 0 50,-3 1 0,0-4-10,0 0 1,-2-1-107,2 1 1,1 2 81,2-5 0,1 3 22,0-3 1,-1 1-22,1-1 0,0-2-166,-1 2 0,2-1 67,2-2 0,-3 0-11,3 0 0,-2 0 51,-2 0 0,1-2-31,-1-1 0,1 1-5,0-4 1,-1 1-13,1-1 0,-4-2-5,1 5 1,0-4 5,2 1 0,0 1-1,-3-1 0,2 0 14,-5 0 1,4-2-1,-4 2 0,4-3 96,-4 0 0,4 0-89,-4-1 0,0 0-5,-2-2 0,2 1 14,1-1 0,-1-1-137,-3 0 1,1 0 45,-1 0 0,0 2-7,1-5 0,-1 4 14,0-4 0,0 4-156,1-4 0,-1 5 104,0-1 1,1-3 50,-1 0 1,0 1-9,1 2 0,-2-2-5,-2 2 1,2-1 82,-1 0 1,0 3 1,-1-3 1,1 0 17,-4 0 0,4-2-6,-4 3 1,1-5 13,-1 1 0,-2 0 13,2 0 0,-2-1-51,-1 1 1,0-1-55,0-2 0,0 0 57,0 1 0,0 0-68,0 3 1,-1-2 12,-2 5 1,2-5-11,-2 2 0,-2 1 11,-2 2 1,2 0-14,-1 0 0,0 2-1,-3-3 0,-1 0 21,1 0 1,0 1 58,-1 3 1,0-1-55,-2 1 1,0 0 3,-3-1 0,-1 1-38,-2 0 1,2 0-1,1-1 1,-1 4-28,-3 0 0,1 1-25,-1-2 0,1 0-45,-1 4 0,-3-3 102,0 3 0,1 0-225,2 3 1,0 0 118,1 0 1,-4 0-179,0 0 0,0 3 34,0 0 0,-2 4 15,-4-1 1,3 3-63,1 0 0,-1 0-123,-3 1 0,-1 0-47,-2 2 0,2 0 124,-2 3 0,2-2 416,1 2 0,0 1 0,0 2 0</inkml:trace>
  <inkml:trace contextRef="#ctx0" brushRef="#br1">13296 12868 8539,'-14'-9'-259,"4"3"129,-3-7 1,3 6 129,1 1 772,4 4-62,-3-2-298,2 4 104,-3 0-170,0 4 0,-1 2 81,1 7-243,0 5 0,0 7 82,-1 6 0,-1 7 4,2 5 0,-6 7-489,10-24 0,1 0 0,-2 4 0,0-1 313,2 2 0,-1 0 0,0 2 0,0 0-57,-1 0 1,-1 2 0,2 3 0,-1 0 50,-2 2 0,0 1 0,1 3 0,-1 0-400,-1-2 0,-1 0 0,1 1 0,0 1 307,-1-4 1,1 0 0,0 1-1,0-2-53,2-4 0,-1-2 0,1 1 0,-1 0 63,2-3 1,0 0 0,1-3 0,0 1-215,-1-3 1,-1 0 0,-3 19 90,1-2 0,-1-3 143,1-3 0,0-4-69,-1-2 0,1-4-65,0-5 0,0-2 318,3-7-854,-2-1 623,3-7-883,0-1 1,0-8 492,5-2 412,0-10 0,-4-4 0,-1-8 0</inkml:trace>
  <inkml:trace contextRef="#ctx0" brushRef="#br1">13110 13035 8394,'0'-13'0,"0"6"-6,0-3 185,0 3 1,0 1 113,0 0 1,0 2 362,0-2-288,-4 4 0,-2-5-21,-3 4 1,3 0-220,0 3 0,-4 1 125,-2 2 1,-5 3-267,2 6 1,-4 3 32,-3 4 1,3-1-130,-3 1 0,1 3 15,0-1 1,2 0 30,0-6 1,1 3-152,2-2 0,3 0-202,0 0 1,3-3-382,1-4 0,3 4 300,-1-1 0,5-2 497,-1-4 0,2-4 0,1 2 0</inkml:trace>
  <inkml:trace contextRef="#ctx0" brushRef="#br1">13063 12961 8395,'-9'-9'1115,"0"-1"-152,3 0-870,2 1 0,4 10 6,0 3 0,1 5-540,2 6 0,3 4 213,3 3 1,0 3 50,0 6 0,5-1-66,1 4 1,3-1-338,1 1 0,-1 6 218,1 1 1,-1 3 0,1 3 0</inkml:trace>
  <inkml:trace contextRef="#ctx0" brushRef="#br1">12197 15149 8061,'-13'-4'0,"-1"-2"0,-1-3 0,1 1 1583,5 2-389,0 2-732,-1-1 1,1 4-169,0-2 1,3 2-149,-1 1 1,4 1 100,-3 2 1,4 4-147,-1 5 1,2 2 118,1 5 0,1 3-6,2 0 0,3 2-33,7-2 0,-2 3-138,5-3 0,-1-1-2,4-2 0,-1-5-182,1-1 0,0-4 5,-1-3 1,1-1 97,-1-5 0,2-2-97,2-1 1,-4-3 11,1-6 1,-1-4-41,-6-5 1,3 0 3,-6-4 1,2 0 55,-5-3 0,-1-1 5,-2-2 1,-3 2-99,-3-2 0,-3-2 147,-3-1 0,0-2-48,-1-1 0,0-3-116,-2 3 1,1-2 81,-1 5 1,2 2 27,0 5 0,2 4 142,2 7 1,-1 3 543,3 4-489,-3 3 1,5 2 76,-4 4 0,4 1-8,-1 2 0,1 8-56,-1 7 1,2 8 165,-3 5 1,3 7-63,1 0 0,3 5-200,1 1 1,2-2 7,-3 2 0,6-3-168,-3-1 0,5 3 117,-5-9 0,2 1-118,2-4 0,-1-5-339,0 2 0,0-6 192,1-1 1,-4-4-465,0-2 1,0-4 283,4-2 1,-1-1-426,0-5 0,4-1 902,-1-5 0,5-6 0,-3-5 0</inkml:trace>
  <inkml:trace contextRef="#ctx0" brushRef="#br1">12523 15130 8061,'-5'0'2759,"0"0"-2005,2 0-678,2 0 0,-2 0 324,6 0 1,2 3-84,4 0 1,1 0 91,3-3 1,1 0-119,5 0 1,0-3-309,-1 0 1,1-4-160,-1 1 0,0-2-172,-2-2 0,0 1-48,-3 0 17,-1-1 1,-4 1-122,-2 0 271,-1-1 0,-6 1 62,-3 0 1,-1 3 18,-4-1 0,-3 5-61,-1-1 0,-3 2 157,0 1 1,-1 5 144,2 5 1,-2 0-96,5 5 0,-4 2 134,4 5 0,3-3 258,3 3 0,3-2-190,0-2 1,2 2 8,1 2 0,4-4-51,3 1 0,5 0-124,4-4 1,-2-1-34,2-2 1,0-2-188,6 0 1,-2-5-43,1-2 0,3-2-326,1-1 0,-1 0 247,1 0 0,-2-1 307,2-2 0,6-6 0,-2-6 0</inkml:trace>
  <inkml:trace contextRef="#ctx0" brushRef="#br1">13072 15056 8061,'-9'-10'569,"0"1"1,4 0 234,2-1 1,-2 1-152,2 0 1,0-1-13,3 1 1,0 0-274,0 0 1,3-1-128,0 1 1,5-3-328,-2-1 1,-1-3 109,1 0 1,0-2-306,4 0 1,-4-1 245,0 1 0,-3-2-327,3-2 1,-3 3 116,0-3 0,-2-1 33,-1 1 0,-1-4 83,-2 2 0,-3-2 117,-3 1 0,0 2 134,-1 5 1,0-1-97,-2 0 0,1 6 169,-1 4 0,2 0-46,0 6 1,0 1 6,-3 5 1,3 7 15,-2 5 1,2 8-17,4 5 0,-1 4 285,4 5 0,0 3-131,3 1 0,0 3-74,0 0 1,4-1 31,2 4 0,2-3-296,2 6 0,2-7-195,1-2 0,0-3-351,-1-1 0,-1-4 125,1-2 0,-1-3-424,-2-3 0,0-2-135,0-5-259,-3 1-235,-2-4 1050,-4-6 0,-1-6-47,-2-6 0,-6-2 186,-3-5 313,-5-3 0,-1-6 0,-6-5 0</inkml:trace>
  <inkml:trace contextRef="#ctx0" brushRef="#br1">12840 15046 8069,'-6'-18'0,"-1"6"0,4 3 1522,0 2-915,7 2 0,2-3-250,7 5-182,5-4 0,6 6-173,4-2 1,0 3-353,0 3 0,0 3-644,0 7 0,0 1 152,0 5 696,4-1 1,-3 5 0,3 1-1</inkml:trace>
  <inkml:trace contextRef="#ctx0" brushRef="#br1">12328 16005 8003,'-10'-9'0,"2"0"0,2-1-267,2 1 136,-1 0 0,4 3 607,-2-1-260,2 1 0,1 0-24,0 0-101,0 4-8,0-2 157,0 4-164,4 0 0,-1 4 176,3 2 1,-1 5-45,1 2 1,2 4 85,-1 2 0,1 4-88,1 5 1,-1-4-32,-1 1 1,1-3-412,-2 3 0,2-5 153,2 2 0,-2-3-305,-2-4 0,1 2-265,-3-5 246,3 1 1,-5-5-453,4-2-450,-4 3 1309,2-8 0,-4-1 0,0-6 0</inkml:trace>
  <inkml:trace contextRef="#ctx0" brushRef="#br1">12300 15931 8162,'-15'0'645,"2"-8"-53,3 1 0,5-3 18,2 4-674,2 4 96,1-2 835,0 4-750,0-5-61,0 4 1,4-3 62,2 4 1,3-3-184,0 0 0,0 0 56,1 3 1,-1-1 78,0-2 0,2 2-167,1-2 0,-2 2 51,3 1 1,0-1-84,0-2 0,3 2 61,0-3 0,0 3-126,0 1 0,0 0 0,-3 0 0,-1 0 151,-3 0 1,1 0 22,-1 0 1,-3 0-40,1 0 0,-4 3 72,3 1 1,-4 3 37,1-1 0,-2 2 189,-1 2 1,0 0-93,0 2 0,0 3 135,0 3 1,-3 1-37,0 0 0,-1-1-105,1 1 0,2 0-15,-3-1 1,3 0 0,1-3 0,0 2 14,0-5-74,-4 5 1,3-7-126,-2 3 1,2-6 171,1-1-1,0-4-231,0 2-42,0-4 179,-4 0 0,2 0-414,-4 0 1,3-3 90,-4 0 0,4-4-91,-3 1 0,4 0-568,-1 0 165,-2 0 1,4-3 795,-2-1 0,-3-3 0,1-2 0</inkml:trace>
  <inkml:trace contextRef="#ctx0" brushRef="#br1">12355 15754 8164,'-9'-8'1825,"0"1"-439,0-1-264,3 7-855,2-3 1,1 6-112,0 4 0,0 6 187,3 9 0,0 3 149,0 4 1,0 0-236,0 0 1,3-3-15,0 0 0,4-2-256,0 2 0,4-2 11,1-4 0,2-2-98,-2-1 1,-1-3 111,1-3 0,1-2-66,0-2 0,0-2-106,0-4 1,-2 0-110,5 0 1,-5-4 1,1-2 1,0-4 143,0-2 0,-1 1-186,1-5 0,-3 4-89,-2-4 1,1 1-76,-2-4 1,-2 2 92,-1 1 1,1-2-171,-1 3 1,1-3 215,-4 0 1,0-1 45,0 0 1,0 2 13,0 1 1,0 0-353,0 3 298,0 1 0,0 6 132,0 0 431,0 3 2350,0-1-1945,4 13 1,-2 2-29,4 11 1,0 0-191,4 3 0,-1 2-5,0-2 1,0 1-108,1-1 1,-1-1-194,0-3 1,1-2-446,-1-1 1,-3-2-129,0-4 0,0-1 112,0 1 1,-1-6-180,-2-3 0,-2 0-211,2 0 426,-2-2 1,-1 2 370,0-6 1,0-6-169,0-3 0,0-5 131,0 2 1,-1-3 46,-2 0 0,1-1 102,-4 0 0,3-2-164,-3-1 1,3 3 46,0 4 0,-1 2 463,1-2 1,0 4-214,3-2 1,0 6-368,0 1 0,1 1 99,2-2 0,-1-1-585,4 2 0,0 1 21,0-2 0,2 2-200,-2-1 1,2-2 306,-2 2 1,2-3-45,-2 0 1,-2 0 426,-1-1 0,-2 1-81,-1 0 1,0-1 514,0 1 1,0 3-142,0 0 571,0 4-328,0-2 1007,0 4-910,0 16 1,0-2-43,0 13 1,2 3-352,1 5 0,-1-2 67,4 1 1,0-4-644,3 1 0,-2-3 297,-1-3 0,0 1-295,3-5 0,1-2-77,-1-4 1,-1 0-276,-2 0 1,3-2 183,-3-7 0,-1-2-98,1-4 1,1 0 241,2 0 0,-3-8 118,0-5 1,-4-1 273,1-5 0,2 5 0,-2-8 0,-1 5 0,-5-5 0,-3 1-11,-3-1 0,0 3-47,0-3 0,0 2 853,3 2 1,-2 2-396,2 1 0,1 3 2002,2 0-885,2 2-966,1 0 1,4 2-248,3 2 1,5-1-254,4 3 1,-2 1 73,2 3 1,-1 1-133,4 2 1,-4 3 148,1 3 1,-4 4-254,4 3 1,-6-2-268,-1 2 1,1 0 139,-4 6 1,-2-2 45,-1 2 0,-2-4 149,-1-2 1,0 0-133,0-3 0,0 2 16,0-2 0,-1-4-341,-2-3-671,2-4 781,-3 6 0,4-8-262,0 0 1,1-5 176,2-7 0,2-3-470,4-3 945,1-5 0,-1-5 0,0-5 0</inkml:trace>
  <inkml:trace contextRef="#ctx0" brushRef="#br1">13128 15521 8150,'0'-5'1549,"0"1"1,0 12-1368,0 5 1,3 7 156,1 5 1,3 5 162,-1 1 0,-1 4-357,1-1 1,1 3-144,2 0 0,0 0-233,0 0 1,1-4 224,-1-1 0,1-5-921,3-2 0,-3-2-69,3-4-1098,-3-1 572,-1-3 1522,1-6 0,-1-9 0,0-5 0</inkml:trace>
  <inkml:trace contextRef="#ctx0" brushRef="#br1">13249 15819 8150,'0'-14'359,"-4"-4"0,3 8 584,-2-3 1,7 6-810,6 1 1,1 4-709,8-1 1,-2 2 54,8 1 0,0 4 126,3 2 393,0 2 0,4 2 0,1-1 0</inkml:trace>
  <inkml:trace contextRef="#ctx0" brushRef="#br1">13817 15679 8052,'-18'-4'1667,"-1"-1"-422,5 0-539,0 1-606,5 8-23,4 1 1,-3 6 255,5 1 14,-4 7-174,6 4 0,-6 5 700,4 0-509,0 0 1,3 0-116,0 0 0,1-1-35,2-2 0,2 1-172,4-5 0,4-2-233,-1-4 0,1-3-178,0 0 0,-3-5 228,3 0 1,-2-5 44,1 1 1,2-6-74,1-3 0,3-6-72,-2 0 0,-2-8-91,2 1 0,-6-1-108,-1 1 0,-4-3 323,-5 1 1,0-2-15,0 1 1,-5 2-141,-4-5 0,-1 4 58,-6-1 0,0 4 70,-2 2 1,-1 3-33,1 3 0,-1 2 32,0 2 1,1 2-143,-1 4 1,6 1-240,3 2 1,1-1-77,3 4 600,2-4 0,0 7 0,4-4 0</inkml:trace>
  <inkml:trace contextRef="#ctx0" brushRef="#br1">13994 15484 8052,'5'0'1524,"0"0"1,-5 5-1443,0 4 1,1 8 30,2 5 0,-2 7 235,2-1 0,1 2-104,-1-2 0,3-2-74,-3-1 1,5 1-194,-2-4 1,-1 0-325,1-4 0,-1 0-371,2-3 0,0-1 14,-4-5-810,0 0 510,-3-3-80,0-2 361,0-17 723,-4 6 0,-5-19 0,-6 7 0</inkml:trace>
  <inkml:trace contextRef="#ctx0" brushRef="#br1">14013 15717 8052,'-4'-10'0,"3"1"0,-2 0 447,-3-1-273,5 5 0,-3 0 291,4 2-291,4 2 0,2-3 17,3 4 0,4 0-172,3 0 0,0 0-123,0 0 1,1 3 118,-1 0 1,2 4-562,0 0 1,-3 4 286,-3 1 1,-2 1-460,0-4 1,-5 1 369,-2 3 0,-2-2 348,-1 5 0,-4-4 0,-2 4 0,-6-2 0,0 2 0,-5 1 191,2-1 1,-3 1-62,0 2 1,0 0 347,3-1 1,1 2-179,5 2 1,0-3 486,3 3 0,2-2-285,4-2 1,0 1-230,0-1 0,4 0-147,2-2 0,4-3-194,2-4 0,2 1-40,1-1 1,3-4 100,-3-2 1,3-2-166,0-1 0,4 0 10,0 0 1,0-7-1227,-4-2 1388,5-7 0,-3 2 0,2-5 0</inkml:trace>
  <inkml:trace contextRef="#ctx0" brushRef="#br1">14236 15661 8024,'-9'-4'0,"1"-1"1199,1-5 231,3 5 1,12-2-1237,1 4 1,6-3 8,1 2 0,2-2-38,0 3 1,2 0 4,2 3 1,-3 0-122,3 0 0,1 0 68,-2 0 1,4 0-178,-3 0 0,-1 1-534,-6 2 1,2-2 94,-5 2 215,1 2 0,-5 1 72,-2 3 0,-3 0 120,-6 1 1,-3 3-54,-7 3 1,-1 2-72,-5 4 0,0-5 131,-3 5 0,2-7 177,-1 3 0,2-2 80,3-1 1,3-1 80,4-5-273,-1 0 1,2-2 93,2-1 191,2-4 0,5 2-29,2-4 1,6 0 20,7 0 1,2-3-242,4 0 0,-2-3-253,1 2 0,2-2-776,-1 3 1,0-1 506,-4 1 1,-2 2-1144,-1-2 1649,-7 2 0,4 1 0,-7 0 0</inkml:trace>
  <inkml:trace contextRef="#ctx0" brushRef="#br1">14292 16005 8024,'-9'0'1965,"4"0"-2139,1 0 39,16 0 1,-1 0-32,11 0 0,-1-1-56,0-2 0,3 2 101,4-2 1,3 2-537,0 1 0,4-1 657,0-2 0,1-2 0,1-5 0</inkml:trace>
  <inkml:trace contextRef="#ctx0" brushRef="#br1">14944 15679 8024,'-24'-4'0,"1"3"1639,5-2-1013,3 2 1,-2 2-256,1 2 0,2 4-206,-2 5 1,5 2-210,-2 5 0,3 3 60,1-1 1,4 2 542,1-1 0,3-5-157,1 1 1,1-4-251,3 1 1,1-4-93,4 2 1,1-4-142,3-3 0,-2-1 98,5-5 1,-1 0 150,4 0 0,-1-5-175,1-1 0,-1-3 25,-3-4 0,1 2-489,-7-4 1,2 2 147,-4-2 0,-3 2-30,-1-2 0,-2 2 124,-1-2 0,-5 3-138,-5 0 1,1 0-376,-3 2 1,-3-1 285,0 5 1,1 2-31,2 0 1,-2 0 142,2 1 1,1 1 342,4 5 0,-1 2 0,3 5 0</inkml:trace>
  <inkml:trace contextRef="#ctx0" brushRef="#br1">14963 15745 7951,'-10'-4'0,"1"1"0,0-3 2836,3 4-904,2-2-960,4 4-422,0 0-559,4 0 1,2 0-616,3 0 517,4 0 0,2-1-556,3-2 1,1 2 366,0-2 0,-1-1-592,1 1 0,2-2 319,-3 2 0,3 1-155,-6-4 1,0 4 723,0-1 0,-3-6 0,1-2 0</inkml:trace>
  <inkml:trace contextRef="#ctx0" brushRef="#br1">14944 15503 7926,'-19'-9'408,"5"4"51,1-4 1,7 3 447,3 2 635,2 3-785,1-3-524,0 13 0,0 2 477,0 11 1,4 1-228,2 5 0,3 5-224,0 1 1,0 2-99,1 1 1,-1 0-89,0 1 0,1-2-367,-1-2 0,-1 1 256,-2-4 1,2 0-637,-5-3 1,1-4 334,-1-2 1,-2-4-554,2-2 1,-2-3-595,-1-3-209,0-5 1241,0-1 0,0-5 454,0-2 0,0-7 0,0-4 0</inkml:trace>
  <inkml:trace contextRef="#ctx0" brushRef="#br1">14981 15773 8201,'-5'0'2900,"1"0"-2511,12-5 1,-1 4-102,9-2 0,-1 1 135,4-1 1,1 2-301,1-2 0,0 2-246,4 1 0,-3 0 33,2 0 1,-2 0-130,3 0 1,-4 0-757,0 0 0,-4 3-6,-1 0-781,-5 4 1762,2-1 0,-7 3 0,-2 0 0</inkml:trace>
  <inkml:trace contextRef="#ctx0" brushRef="#br1">14376 16080 10632,'3'7'1362,"0"2"1,4 0-857,0 6 1,1-3-92,1 0 1,1-1-185,-1 2 1,3-4-208,1 0 1,0 0-8,0-6 0,-2 0-85,4-3 0,-3 0-9,0 0 0,2-1-333,-2-2 1,0 1-579,-2-5 1,2 1 430,1-3 1,-1 0-785,-3-1 0,2 1 150,1 0 1191,-2 4 0,4-8 0,-5 3 0</inkml:trace>
  <inkml:trace contextRef="#ctx0" brushRef="#br1">14767 15707 7991,'-14'-8'1972,"0"2"-1257,9-3 0,1 3-189,4 3 0,2 2-219,4-2 1,4 2 184,9 1 1,3 0-93,-1 0 0,5 0-97,-1 0 0,2 1 0,1 2 0,0 2-344,0 5 0,-4 0 82,-3 3 0,-2-2-148,-3 4 0,-3 1 51,-4 3 0,-4-1 68,-1 1 1,-3 4-23,-1 1 0,-6 3-70,-3 1 1,0-4-68,-4-2 1,2 1-43,-1-2 0,0-2-163,-3-4 1,3-3 30,0 0 1,2-1-608,0-2-45,5-4 536,-3-1 0,8-5-151,0-2 0,4-6 145,5-7 1,5-1-136,1-2 0,3-3 141,0 1 0,-2-4 129,-1 3 0,-2 0 374,2 4 0,-3-1 20,0 0 1,-1 5 823,-2 1 0,0 3-526,0 1 1,1 0 398,-1-1 1,0 4-243,1 0 0,-1 1 492,0-2 0,2 0-483,1 4 0,-2-4-428,3 1 0,0 0-307,0 0 1,2 1-388,-2-1 0,2-2 172,-2 1 0,0 2-578,-1-1 1,-1 0 190,1-4 0,-5 1 214,0 0 0,-4 0-293,3-1 660,-4 1 259,2 0 0,-4 2 81,0 1 0,-1 4 360,-2-1 1,2 3 365,-2 3 0,-1 2-406,1 5 0,0 4 295,3 5 1,0 5-245,0 7 1,0-1-131,0 4 0,0-1-151,0 1 0,0 1-85,0-4 1,0 0-84,0-3 1,0 0-198,0 0 0,1-4-504,2-3 1,-2-2 362,2-3 0,-2 0-653,-1-3 0,0-4-149,0-3 342,0-4 66,0 2 676,0-4 0,4-4 0,1-1 0</inkml:trace>
  <inkml:trace contextRef="#ctx0" brushRef="#br1">13408 15614 8044,'-6'0'1197,"2"0"-709,4 0-429,-4 4 1,0-1-378,-2 3 1,-6-3 218,3 3 0,-3 0-1078,-1 4 1177,-1-5 0,-5 3 0,1-3 0</inkml:trace>
  <inkml:trace contextRef="#ctx0" brushRef="#br1">12467 15707 8073,'-47'0'0,"5"0"301,11 0 0,3 0 508,3 0 1,7 0-62,5 0-397,-1 0-83,8 5 0,-3 0 0,9 4 1,7-3 582,5 0 1,9 1-294,13 2 0,9-4-306,-16-3 0,2-1 0,5 0 0,1-1-448,3 0 1,1 0 0,4 0 0,0 0 230,2 0 0,0 0 0,3 0 0,0 0-19,1 0 0,1 0 0,-13-1 1,1 0-1,-1 0-375,1 0 1,0 0 0,1 0 0,2-1 0,1-1 0,-1 1 359,0 0 0,-1 0 0,0 0 0,1 0 0,0 0 1,0 0-29,0 0 1,-1 0 0,0 0-1,3 0 1,-1 1 0,1-1-103,-1 0 0,1 0 1,-1 0-1,0 0 1,0 1-1,-1 0 64,-2 0 0,-1 1 1,0 1-1,-1 0 0,-1 0 1,0 1-437,12 1 1,0 0 0,1 1 0,-1 0 354,-4 1 1,-1 0 0,-2-2-1,-1 0-247,-6 0 1,0 0 0,-5 0 0,0-1 113,-2 1 1,-1 0-1,17 3 456,-6-3 1,-8-2-616,-7 2 1117,-7-2 1,-6-1-1155,-9 0 0,-13 0 849,-8 0 0,-14 1-2184,-5 2 1810,-13-2 0,25 1 0,-1 0 0,-3-2 0,-1 0 0</inkml:trace>
  <inkml:trace contextRef="#ctx0" brushRef="#br1">12896 15996 7953,'-44'-4'0,"10"2"0,18-4 0,8 4 3276,11-2-1930,15 3 0,12 1-1016,16 0 1,-18-1 0,0-2-207,4 0 1,1 0 0,4-1 0,0 0-473,3-1 0,1 0 0,1-1 1,1 0 405,1 0 0,-1 0 1,1-1-1,-1 1-37,-1 1 1,0 1 0,0 1 0,1 0-91,0-1 1,1 2 0,-3 0-1,1 0-100,-2-1 1,0 0-1,1 2 1,0 0-429,-4 0 0,0-1 0,0 1 0,-1 1 100,-2 0 1,0 0 0,-3 2 0,-1 0-632,-2 1 1,0 0 1127,24 6 0,-10 4 0,-1 1 0,-3-3 0,-1-3 0</inkml:trace>
  <inkml:trace contextRef="#ctx0" brushRef="#br1">12495 16536 7962,'-5'-24'152,"-3"3"38,2 5 1,1 3-115,2 3 1507,2 1-371,1 4-510,-4 1 365,3 4-205,-3 0-424,4 8 0,0 3-159,0 11 1,0 5 534,0 4-467,0 4 0,0-2-462,0 4 1,1-3 124,2-3 1,2-3-120,5-4 0,-1-1-170,0-4 1,-3-5-387,1-1 0,-1-3 146,3-1 1,4-3-377,-1-3 1,4-3 250,0-3 0,2-4 226,0-5 0,1-6 144,-1-3 1,-2-2 50,-1 1 0,-3-2 143,0-4 1,-4 0 17,-2 0 1,-3 3 161,3-3 1,-4 6 40,1-3 0,-1 9 632,1 3-304,-2 3 0,4 6-225,-5 4 1,0 8 179,0 7 0,0 7-85,0 3 1,0 6-250,0 3 1,1-1 14,2 1 0,-1-7-151,4 1 1,-3-5-173,3 2 1,-1-8-456,2 2 1,0-6-151,-4-1 0,1-3-94,-1-3-537,-2-1 998,3-5 0,-4-5 325,0-1 1,0-3 130,0-3 0,0-2 0,0-1 0,-3-3 25,0 2 1,-1-1-9,1-2 0,1 1 800,-4-1 0,4 4 38,-1 3 720,1-2-542,2 3-1004,0-2 1,5 8 62,1 2 0,2-2-664,1 2 0,4 0 193,-1 3 1,2 0-75,-2 0 1,-2-3-31,3 0 1,0-4-267,0 1 0,-4-3 749,-3 0 0,-1-1 0,2-3 0,-3 3-53,-4-3 1,0 2 19,0-1 0,0-2 662,0-1 1,0 1-114,0 5 1,-1 1 643,-2 1 480,2 3-1119,-4 4 0,2 5-401,0 5 0,0 7 45,3 8 0,0 5 99,0 1 0,0 3-28,0-3 1,1 0-446,2-3 0,1-1-124,3-2 1,1-2-403,-2-5 1,1 0 359,0-2 1,1-3-122,-2-4 1,2 0-1174,2-3 1669,-1-2 0,0-8 0,1-1 0</inkml:trace>
  <inkml:trace contextRef="#ctx0" brushRef="#br1">13045 16434 8010,'-10'-4'0,"5"-2"0,2 1 0,6 2 0,3 2 2420,7 1-1572,-3 0 1,8 0-345,-3 0 1,0 1-223,0 2 0,1 3-278,2 7 1,-2-2 111,-1 5 1,-3-1-335,0 4 0,-2-1 0,0 1 0,-5 1-140,-2 1 0,-2-1 165,-1 2 0,-1-3 16,-2 0 1,-2-1-273,-5-3 0,4 2 134,0-5 0,1 1-694,-1-4 233,-3 0-417,8-4 1193,-3 0 0,4-5 0</inkml:trace>
  <inkml:trace contextRef="#ctx0" brushRef="#br1">13315 16341 8010,'0'-15'619,"0"2"1004,0 3-1228,0 5 0,1 2-204,2 6 1,1 7 147,2 9 0,1 5-97,-4 7 0,5 3-184,-2 6 1,-1 0 16,1 3 0,0-4-127,4 2 1,-1-4 86,0-3 0,0 0-1091,-3-6 0,2 1 107,-2-7 1,-1-3 948,2-4 0,-1-8 0,3 2 0</inkml:trace>
  <inkml:trace contextRef="#ctx0" brushRef="#br1">13389 16471 8010,'-9'-15'0,"4"2"1128,0 4-719,5 3 0,6 2 155,3 4-1577,4 0 651,10 0 0,0 0-389,2 0 340,2 4 411,-4 2 0,9 7 0,2 2 0</inkml:trace>
  <inkml:trace contextRef="#ctx0" brushRef="#br1">14041 16424 8025,'-10'-4'0,"1"3"0,0-2 1601,4 2-400,1 1-261,-1 0-595,4 0 1,-2 5 96,6 5 1,-1 7 113,5 8 1,-2 2 153,1 1 1,2 0-253,-2 0 1,3 3-678,0 0 0,0-4-132,1-6 0,-1 1-327,0-3 1,0 0 52,-3-6 1,1-1-2093,-4-3 946,0-3 1771,-3-2 0,0-4 0,0 0 0</inkml:trace>
  <inkml:trace contextRef="#ctx0" brushRef="#br1">14050 16564 8025,'0'-14'1543,"4"-1"-1014,2 3 1,4 1-41,2-1 1,3 5-185,3 0 1,2 2-222,2-1 1,-3 2 6,3 4 1,-3 1-108,-4 2 1,2 3-8,-5 7 1,1-2-213,-4 5 1,-4-1-204,-2 4 1,-2-1 235,-1 1 0,-4-1-123,-2-3 1,-3 2 30,-4-5 0,2 4 293,-5-4 1,5 0-96,-2-2 1,3-5-188,1-2-761,-1-2 189,5-1 855,1-8 0,8-3 0,1-7 0</inkml:trace>
  <inkml:trace contextRef="#ctx0" brushRef="#br1">14348 16294 8025,'0'-5'2781,"-1"2"-2620,-2 6 1,2 6 13,-2 7 0,2 5-4,1 4 0,0 2 131,0 1 0,3 1 59,0 2 1,3-2-283,-3 2 0,4-5-160,0-1 1,1-5-872,1 2 0,0-3 93,-3-4-1643,2 3 2502,-3-8 0,0 0 0,0-6 0</inkml:trace>
  <inkml:trace contextRef="#ctx0" brushRef="#br1">14320 16452 8610,'9'0'227,"2"0"-583,1 0 1,0 0-596,3 0 0,-4 3 951,2 0 0,1 5 0,1-3 0</inkml:trace>
  <inkml:trace contextRef="#ctx0" brushRef="#br1">14283 16722 8025,'-14'19'837,"1"0"-628,-3-1 1,3 1 545,4-1 0,3 1-256,3 0 1,2-5-533,1-1 0,4-3 80,3-1 1,5 1 153,4-1 1,2-4-107,4-2 1,-1-2-147,4-1 0,2-4-772,4-2 1,2-2 463,-2-2 1,1-2 358,2-1 0,2-7 0,-3 0 0</inkml:trace>
  <inkml:trace contextRef="#ctx0" brushRef="#br1">14627 16378 7942,'-5'-4'2204,"1"3"-1434,4-4 0,1 5-262,2 0 0,5 0-940,5 0 1,3 2 181,0 1 1,2-2 609,0 2 0,4-2-116,0-1 0,2 0-290,-2 0 0,0 0-400,-4 0 0,0 0 231,-2 0 1,-3 0-233,-4 0 0,-2 0 181,-1 0 0,-4 1 153,1 2 1,-9 2-91,-4 4 1,-5 1 266,-1-1 0,-1 3 36,-2 1 0,-3 3 39,1 0 0,-1-2 155,3 2 1,5-5-90,1 2 1,4-3-22,3-1 233,-2 1-394,7-1 1,-2-4 138,6-2 0,6-2 160,6-1 1,4 0-308,3 0 1,-1-4-257,3-2 0,-2 1-59,3-1 1,-4 2-394,0-2 1,-4 4-358,-2-1-344,-3 2 1394,1 1 0,-8 0 0,0 0 0</inkml:trace>
  <inkml:trace contextRef="#ctx0" brushRef="#br1">14599 16704 7942,'-9'5'0,"3"-1"1593,0-4-1016,4 0 0,0 0-297,8 0 1,2 0-308,11 0 1,0-3 69,6 0 1,2-3 148,-2 2 1,5-2-636,1 3 0,0-3 258,-3 3 1,2 0-714,-2 3 1,-2 0 481,-8 0 0,0 0 416,-3 0 0,-1 0 0,-5 0 0</inkml:trace>
  <inkml:trace contextRef="#ctx0" brushRef="#br1">14823 16713 7942,'-14'4'1024,"4"-3"0,0 4-642,4-2 0,3 3-145,0 3 1,2 1-209,1 3 1,0-2 76,0 5 0,4-2-73,3 2 0,2 0 93,3-3 1,0-1-258,3-3 1,1 1-116,2-1 1,4-4-169,0-2 0,0-2 37,-4-1 1,4-1-258,0-2 0,-1-2-291,-2-4 925,0-1 0,-1-7 0,1-3 0</inkml:trace>
  <inkml:trace contextRef="#ctx0" brushRef="#br1">15121 16508 7942,'0'-9'2567,"0"4"-1655,4-4 1,1 7 33,4-4-654,1 4-127,3-2 1,-2 4-90,1 0-10,-2 0 0,3 1 56,-1 2 1,2 3-148,-2 7 1,-2-3 17,3 2 1,-6 2 158,-1-2 1,-1 5-799,2-2 1,-3-1 217,-4-2 1,0 2 104,0-2 1,0 0 23,0-2 1,0-4-516,0 0 29,-4-4-241,3 7 874,-4-8 1,5 2-31,0-6 0,0-3 263,0-3 1,0 0-123,0-1 1,0 1 328,0 0 0,0 0 97,0-1 1,4-2 309,-1-1 0,4 1-254,-1 3 0,2-4-94,2 1 1,-1-2-364,0 2 1,4 2 74,-1-3 0,2 0-53,-2 0 0,-2 1-88,3 3-149,-3-1 0,-1 2-32,1 2-59,-5 2 466,3 4 0,-7 1-105,2 2 1,-2 6 224,-1 7 1,0 3-71,0 6 1,0-3-11,0 6 0,0-3-121,0-1 1,0 2 13,0-4 0,1 3-111,2-3 0,-2-2-215,3-4 0,-2 0-513,1-3 0,-2-1 371,2-2 1,1-4-660,-1 0 0,1-4 1050,-1 1 0,3-2 0,3-1 0</inkml:trace>
  <inkml:trace contextRef="#ctx0" brushRef="#br1">15661 16462 7956,'-5'0'1638,"1"0"0,4 5-939,0 4 1,0 1-788,0 6 0,0-1 642,0 4 1,1 0-194,2-1 1,-1 1-2,4 0 0,0-5-135,3-2 0,1-1-222,-1-2 0,0-1-148,1-1 1,-1-3-247,0-4 0,4 0 268,-1 0 1,1-4-3,-4-3 1,0-1-201,1-1 1,-4-4 95,0 1 0,-4-1-319,1 0 0,-2 2 194,-1-5 1,0 2 43,0-2 0,-4 0 101,-2 3 1,-2-2-16,-2 2 0,1 1-42,0 3 0,-1-1 32,1 1 1,3 3-30,0 0 1,0 2-145,0-2-42,2 4 1,5-6 151,2 2 0,2 1 297,5-2 0,-1 0 0,0-5 0,1 1 0,-1-1 0,0 2 0,1 0 0,-1 1 0,0 0 0,-3-1 317,1 1 1,-5 3 69,1 0 702,2 4 0,-4-4-419,2 3 0,-1 3-187,1 0 0,-2 4 193,2 6 1,1 4-254,0 5 0,0 4 40,-1 4 0,-1 1-115,4 0 0,-3 3-445,3 0 0,-2 0 141,2-3 1,-3-3-551,3 0 1,-1-4-108,1 0 0,2-1-392,-5-1 1,0-5 375,-3-1 0,3-6-960,0-1 538,0-4 894,-3 2 0,0-20 1,0-5-1</inkml:trace>
  <inkml:trace contextRef="#ctx0" brushRef="#br1">15903 16443 7944,'0'-5'3276,"4"1"-2811,2 4 0,4 0-577,2 0 1,-2 0-141,3 0 0,1 0-112,2 0 1,-2 3-393,2 0 0,-5 4-1082,2-1 1838,-3-2 0,-1 5 0,1-4 0</inkml:trace>
  <inkml:trace contextRef="#ctx0" brushRef="#br1">15931 16536 7944,'0'5'1638,"0"4"0,1-8 516,2 2-2219,2-2 123,9-1 1,0 0 140,5 0 0,2 0 36,1 0 0,0 0 97,-3 0-3287,3 0 1401,-2 4 1554,3-3 0,-5 7 0,1-3 0</inkml:trace>
  <inkml:trace contextRef="#ctx0" brushRef="#br1">18789 11545 8531,'0'-9'376,"0"0"-268,0 4 69,0 1 126,0 4-369,0 8 0,0 2 208,0 9 0,-4-1 52,-2 1 0,-2 4-152,-2 2 0,1 0 90,0 0 0,-1 2-224,1-2 1,3 1-43,0-1 1,1-1-45,-2-3 1,0-2 65,4-1 1,-3 0-203,3-6 1,0 1 5,3-4 0,-4-3 116,1 1 0,0-4-768,3 3 250,0-4 710,-4 2 0,-1-4 0,-4 0 0</inkml:trace>
  <inkml:trace contextRef="#ctx0" brushRef="#br1">18529 11797 8531,'-6'0'-1542,"2"0"2309,4 0-866,0 4 1,4 0 70,3 2 0,4 3 1,1-3 1,4 2 60,-4 1 1,8 0-277,-1-3 0,1 1 242,-1-4 0,4 0 0,0-3 0</inkml:trace>
  <inkml:trace contextRef="#ctx0" brushRef="#br1">18920 13929 8475,'0'-5'1890,"-4"-3"-1646,2 2 0,-2-3-143,4 0 1,-3 3 112,0-1 1,0 1-227,3-3 0,0 0 75,0-1 1,0 0-157,0-3 1,0 3-28,0-2 0,-3-2 4,0 2 0,-4-5 96,0 2 1,2-3-88,-1 0 0,1-1-24,-1 0 1,-3 0 130,3-3 0,-2 2-76,-1-1 1,2-2 65,1 1 1,0-4-132,-3 1 1,-1 3 133,1 0 1,3 2-6,0 2 0,-1 0 23,-2 3 0,3 0 111,0 3 1,0 1 6,0-1 0,-1 5-121,4 0 0,-1 4 144,1-3-63,2 4-39,-8-6 10,8 7-113,-3-3-76,4 4 0,-3 1 110,0 2 1,-4 2-119,1 4 0,-3 5 206,0 1 1,-1 1-96,-3 2 1,3-1 139,-3 5 1,0-3-78,1 0 0,-2-1-24,2 1 0,1-1-49,-1-3 1,3 2-83,2-5 0,0 1-21,4-4 1,-3-3-608,3 0-396,0-4 385,3 7 321,0-8 1,4 3-130,2-4 565,2 0 0,10-8 0,2-3 0</inkml:trace>
  <inkml:trace contextRef="#ctx0" brushRef="#br1">18696 13268 8361,'0'-5'500,"4"5"1,2 2-439,3 4 0,0 0 144,0 4 1,1 2-248,-1 0 0,3 4-41,1-4 1,0 4-70,0-4 1,-2 5 104,5-2 1,-2 0-131,2 0 1,1 0-478,-1 0 1,-2 2 82,2-5 570,-5 5 0,3-7 0,-5 4 0</inkml:trace>
  <inkml:trace contextRef="#ctx0" brushRef="#br1">15847 14274 8080,'-37'0'0,"-1"1"0,-3 2-835,-1-2 351,-5 7 0,5-4 273,1 2-1335,-1 3 1423,4-8 1,-8 6 280,3-4-143,-3 0 0,2-3 113,-3 0 1,4-4-96,-4-2 1,2-3 238,4 0 1,-3 0-146,0 0 1,-1-1 59,-2 1 1,2-4-66,1 1 1,3 1-69,4 4 1,3-1-108,-1 2 0,-2-1-27,-3 1 1,2-2 71,0 5 0,4-4 73,-3 1 1,1-3 73,5 0 0,-3 0-105,3 0 0,-2-1 120,2 1 1,1-1-73,-4-3 0,4 2 8,-1-5 1,2 4-38,1-4 0,3 1 119,3-4 0,1 1-221,9-1 0,-1-4 604,4-2 0,3-2-592,0 0 1,3-1 291,0 0 0,2 0-341,1 0 0,1 0 251,2 0 0,0 0-147,3 0 1,0 3 4,3 0 0,4 2 8,-1-2 0,5-2-35,-2 2 1,4 1 19,3-1 0,2 1-129,7-4 0,-1 0 132,5 0 0,0 0-216,5 0 1,-1 0 199,5 0 0,0 3-196,-19 13 1,0-1 0,-1 3-1,1 0 199,1-1 0,0 0 1,-1 1-1,0 0 1,1 1 1,1 0 0,-1 0 0,2 0 21,1 1 1,1 1 0,0 0-1,1 0-21,1 2 1,1 1 0,-1-1 0,0 1-6,-1-1 0,0 0 1,2 2-1,1 1 6,-1 0 0,-1 1 1,2 0-1,1 1-65,-1 0 1,0 0-1,-1 2 1,0 0 10,1 1 1,0 0-1,2 1 1,-1 1 13,0-1 0,1 1 1,1 0-1,0-1 22,0 1 1,0 0 0,-2-1-1,0 1-5,0 0 1,-1-1 0,2 0 0,0 0-170,0 0 0,0-1 1,1 1-1,0 0 171,-3-1 1,0 0 0,0 1 0,0 0 88,-3 1 0,0 0 0,-1-1 0,0 1-134,-2 0 0,-1-1 1,25 7 106,-2 1 1,-3 2 44,0 1 1,-4 6 122,1-3 1,-8 4-99,1 0 0,-3 2 109,1 4 1,1 0-220,-2 4 0,-2-4 89,-1 4 0,-2 0-97,-1-1 0,-3 0 78,0-3 0,-5 0 56,2-1 1,-3 1 166,-4 0 0,2 0-301,-5 0 1,1-4 587,-4-2 0,-1-1-517,-2-2 0,2 2 251,-5-6 1,3-1-302,-3-2 1,-1 2 201,-5-2 1,-2 0-173,-4-2 1,-5 0-83,-1 2 0,-7-1 18,-3 1 0,-3 2-115,-3-2 1,-2 5-176,-4-2 1,-2 1-116,-1 2 0,-2 0-719,-5 7 0,1-4 788,-1 4 1,22-13-1,-1-1-22,0 3 0,0 0 0,-2-3 1,1 1 368,-1 2 0,0 0 0,0-2 0,0 0 0,-1 2 0,0-1 0,-1 0 0,0 0 0,-1 0 0,0 0 0</inkml:trace>
  <inkml:trace contextRef="#ctx0" brushRef="#br1">18696 15186 7915,'-24'-4'0,"6"-3"1508,5-3 1,7 2-20,3 5-1747,2 2 0,8 4 230,3 6 0,2 3 131,0-3 0,4 0-81,6 1 1,-2-1-43,5 0 1,0-3 1,3 1 0,3-5-1069,0 1 0,-1-2 252,-5-1 1,1-4 12,-5-2 0,-2-3 430,-3 0 0,-5-5 392,1-1 0,-1-3 0,-2 0 0</inkml:trace>
  <inkml:trace contextRef="#ctx0" brushRef="#br1">19031 15102 7915,'-9'4'-73,"-3"2"-36,-1 3 0,-5 4 1530,2 3-882,-4 6 1,9 1-28,-4 5 0,3 1-179,0 2 0,2-2-305,4 2 0,2-5 103,4-1 1,0-4-249,0 0 0,0-4 132,0-2 0,4-4-693,2-2 0,0-1 75,0-5 1,0 1-247,3-4 0,1-1 332,-1-3 0,0-1 146,1-4 1,-2-3 370,-2-1 0,1 1 0,-4 2 0,1 1 0,-4 0 0,0 3 0,0-1 589,0 5 114,0-2-127,-5 12 1,-1 0-209,-6 7 0,1 1 46,-1 2 0,-2 1-280,-2 0 0,2-1 72,-2 1 0,0-2-322,-2-1 1,3-3 79,3-3 1,2-2-15,0-2 0,4-2-94,0-4-83,4 0 90,-2 0 89,12-4 1,2 2 43,9-4 1,3 1-9,-1-1 1,5-2-348,-1 5 1,2 0 148,1 3 1,0 0-419,0 0 628,-4-4 0,2 3 0,-2-3 0</inkml:trace>
  <inkml:trace contextRef="#ctx0" brushRef="#br1">19134 15093 7840,'-10'-14'697,"2"4"-348,2-2 1386,-2 1-1208,7 6 1,-3 6-204,4 9 0,1 8 68,2 10 1,-1 5 241,4 8 0,-1-3-286,1 2 1,3 5-327,-3-2 1,2-3 200,1-5 1,2-2 0,1 1 0,-1-2-14,1-4 1,-3-5 26,-3-5 0,2-3-3449,-5-6 3212,0 0 0,1-4 0,1 0 0</inkml:trace>
  <inkml:trace contextRef="#ctx0" brushRef="#br1">19134 15363 7840,'0'-14'109,"-3"4"219,0-2 30,-1 1 73,4 2-311,5 4 1,0-2 2,4 4 0,5-1-174,1 4 1,1 0 79,2 0 1,-1 0-832,4 0 1,0 0 801,1 0 0,-2-4 0,2-1 0</inkml:trace>
  <inkml:trace contextRef="#ctx0" brushRef="#br1">19404 15186 7840,'-9'0'392,"-1"0"49,1 0 1,0 1 968,-1 2-908,5 2 1,-3 6-60,2 1 1,1 7 30,2 6 1,-1 1-170,1 2 0,1-1 45,5-2 1,0 1-275,7-4 1,-2-1 80,7-2 0,1-5-489,3-1 1,-1-3 278,1 0 0,-1-5-587,1-2 0,-3-3 100,-1-3 1,-4-2-147,2-5 1,-4-3 269,-3-3 1,-2-2-9,-4-4 0,0 1 278,0-4 1,-5 4-66,-4-4 1,-1 4 100,-6-1 0,1 1-76,-4 2 1,0-2 54,1 6 0,2 1-28,1 2 0,3 3 9,0 3 1,2-2-74,0 5 223,5-4 0,1 2 0,4-5 0</inkml:trace>
  <inkml:trace contextRef="#ctx0" brushRef="#br1">19516 14990 7840,'5'0'1361,"-1"9"-844,-4 1 1,0 13 86,0 2-11,0 6-266,0 2 1,0 5 400,0 2-659,0-1 1,3 4 38,0-6 1,4 1-234,0-10 1,1 2-764,1-6 1,0-1 548,1-1 1,-1-7-852,0-2 0,4-4 1190,-1-3 0,5-2 0,-3-4 0</inkml:trace>
  <inkml:trace contextRef="#ctx0" brushRef="#br1">19907 15065 7831,'-10'0'0,"1"0"2374,0 0-1540,-1 4 0,1 2-270,0 7 0,-1-2-119,1 5 1,-3-1-118,-1 4 0,-2-1-119,2 1 1,-2 0-422,2-1 1,0-2 197,1-1 0,1-3-750,-1 0 1,5-2 569,0 0 1,4-5-2120,-3-2 1067,4-2 1246,-2-1 0,8-4 0,1-1 0</inkml:trace>
  <inkml:trace contextRef="#ctx0" brushRef="#br1">19972 15158 7831,'9'0'0,"0"0"274,1 0 40,-5 0 53,-1 0 1047,-4 0-1231,0 4 1,-4-2 280,-2 4-307,2 1 1,-5 5 83,3 1 1,-2 2-1,-2-3 1,0 4-4,-2-4 1,0 5-17,-3-2 1,2 2-168,-2-1 1,2 0-159,-2-4 0,4 1-206,-2-4 1,3-3-547,0 1-778,1-5 556,4 2 1,1-5 54,4-2 1022,4-7 0,5-8 0,6-6 0</inkml:trace>
  <inkml:trace contextRef="#ctx0" brushRef="#br1">19832 15195 7831,'-9'0'3276,"4"0"-2715,0 0 0,5 1-181,0 2 0,5 3 45,1 3 0,5 0-186,2 1 1,3 2-251,0 0 0,-2 4-74,2-4 1,-1 4-257,4-4 1,-2 1-768,-1-4 0,2 0 504,-3 1 0,0-2-524,0-2 1,-4-1 1127,2-2 0,-3-2 0,0 4 0</inkml:trace>
  <inkml:trace contextRef="#ctx0" brushRef="#br1">19935 15251 7831,'0'5'512,"0"-1"1,0-2-179,0 1-111,0-2 0,4 4 467,2-2 0,2-1-248,1 4 0,2-4-192,1 1 0,3-1-118,3 2 1,1-3-103,0 2 1,-2-2-665,-1-1 1,1 0 403,-1 0 0,-2-3-1746,2 0 1976,-5-1 0,7-4 0,-4-2 0</inkml:trace>
  <inkml:trace contextRef="#ctx0" brushRef="#br1">20121 15177 7831,'-10'-4'0,"5"1"341,2-3 0,2 0 6,1-3 1,3-1-62,0 1 0,5 0-21,-2 0 0,2-1 124,1 1 1,1 0-211,-1-1 0,-1 4 241,-2 0-210,3 4 1,-7-5 12,4 3 0,-4 2-166,1 5 1,-2 4 135,-1 5 0,0 4 18,0 5 1,-1 3-150,-2 4 1,2-3-148,-2 0 0,2 0-72,1 2 0,0-3 130,0-2 0,0-2-648,0-2 0,1 1 306,2 0 0,-2-5-673,2-2 0,-2-1 1042,-1-2 0,4 0 0,2 1 0</inkml:trace>
  <inkml:trace contextRef="#ctx0" brushRef="#br1">19981 15391 7831,'-14'5'773,"1"3"215,7-2 1,-1 3-381,4 0 1,0 3-210,3 1 0,0 2 26,0-2 1,7 2-103,2-2 0,7 2-145,-1-2 0,4-1 58,2-3 0,4-2-441,6-1 0,-1-4-191,4 1 1,-2-2-440,2-1 1,-4 0-683,1 0 1,-2-3 1516,-1 0 0,0-9 0,-1 2 0</inkml:trace>
  <inkml:trace contextRef="#ctx0" brushRef="#br1">21238 15074 7791,'-42'-18'0,"0"4"0,5 5-558,4 4 953,1 5 0,4 5-173,0 4-68,4 5 1,-2 5 182,5 3 1,0 1-292,5 2 1,0 5-113,3-2 0,1-3 155,3-3 0,0 1-698,3-1 1,-1-1 345,4-2 1,0-4-1619,3 1 2009,0-5 0,4 3 1,1-5-1</inkml:trace>
  <inkml:trace contextRef="#ctx0" brushRef="#br1">20968 15167 7791,'0'10'-804,"0"-5"1,5 4 518,5 0 285,-1 1 0,5 4 0,-1-1 0,1-2 0,5 5 0,-4-4 0,1 4 0,-1-5 0,4 1 0,-3-1 0,-1-2 0,1-4 0,2-2 0,1-2 0,-1-1 0,1 0 0</inkml:trace>
  <inkml:trace contextRef="#ctx0" brushRef="#br1">21247 15121 7791,'-13'-28'-514,"3"0"-65,-3 0 1,3 1 578,0 2 0,5 3 0,-2 7-293,4 3 300,0 5 0,4 10 183,2 9 1,1 4-55,2 12 0,3-1 387,-3 7 1,2 1-334,1 2 1,1-1-287,-1-2 1,-3-2-482,0-4 1,-2 0 341,2 0 0,-4-4 144,1-2 1,-2-7 90,-1-3 0,0-1 0,0-6 0,0-1 0</inkml:trace>
  <inkml:trace contextRef="#ctx0" brushRef="#br1">21164 15186 7791,'6'-5'-643,"0"2"0,1 2 386,6 1 0,-2 4 257,5 2 0,2 2 0,4 2 0,4-1 0,-1 0 0,0 1 0,0-1 0,5-4 0,-2-2 0,2 2 0,-2 0 0</inkml:trace>
  <inkml:trace contextRef="#ctx0" brushRef="#br1">21629 15093 7791,'-14'-15'-1028,"-4"-2"706,8 6 1,-4-1 321,5 6 476,0 2 255,3 0-167,2 3-635,4-4 77,0 10 0,1 3 381,2 4-171,3 5 1,4-7-161,2 3 0,3-3-187,3-1 0,1-3-272,0 1 1,-1-5 247,1 1 0,-4-3-375,1-3 0,-5-2 313,2-5 1,-4-2 216,-3-1 0,-2-3 0,-4 0 0,-5-1 0,-4-2 0,-1 0 0,-6 1 0,1 2 0,-4 1 0,0 3 0,1 0 0,-1 6 0,0 3 0,4-1 0,-1 0 0,5 5 0,-1 6 0,1 6-24,2 6 1,1 0 145,2 6 1,0 4 197,3 5 0,2-1 263,-2 2 1,3-1-228,3 3 0,2 0-64,5 0 0,-1-3-68,0-3 0,1-2 29,-1-1 1,3-5-296,1-1 0,3-3-396,0-4 0,-3-1 346,0-5 0,0-4-76,0-2 1,-1-2-24,-3-1 0,1-1-2,-1-2 1,0-6-8,1-7 0,-4 0 74,0 0 1,-4-1 31,1 1 1,-2 0 49,-1 0 0,0-1 94,0 5 0,0 0-213,0 2 4,-4 5 62,-1-3 1,-4 7 39,-1-2 1,4 2 160,0 1 1,3 1-86,-4 2 1,5-1 130,-1 4 1,-1-3-58,1 3 1,0-2-129,3 2 0,3-3-66,0 3 1,5-4-187,2 1 0,0 1 167,6-1 0,-1 1 120,4-4 0,-1 0 0,1 0 0,0 0 0,-1 0 0,-3-5 0,2 0 0,-2-4 0</inkml:trace>
  <inkml:trace contextRef="#ctx0" brushRef="#br1">21834 15242 7791,'-19'-9'0,"1"-1"-257,-1 1 0,0 0-322,1-1 1,0 1 578,3 0 0,1 2 0,5 1 0,0 1-342,-1-1 356,5 2-59,1 0 48,4 3 0,4-4-11,2 5 0,4 0 8,2 0 1,3 4-1,3-1 0,5 0 0,1-3 0</inkml:trace>
  <inkml:trace contextRef="#ctx0" brushRef="#br1">22039 15037 7791,'-15'-4'-1286,"2"-1"1029,4-5 0,2 5 625,1 2 725,4-2-248,-2 4 1,8-3-383,2 4 1,4 0-35,2 0 1,2 1-291,5 2 0,0 2 55,-1 4 0,0 4-272,-3-1 0,2 4 126,-5-4 0,-2 5 8,-4-2 0,-4 2-54,1-2 0,-3 3-190,-3-3 0,-3 2 23,-7-2 1,0 2-44,-3-5 0,-1 1-415,1-4 1,0 0 247,0 1 0,0-4-588,3 0 0,1-4 248,3 1 715,-1-2 0,5-5 0,2-2 0,3-5 0,3-2 0,2 1 0,5 3 0,3-4 0,3 1 0,-2 0 0,2 6 0,-4-1 0,3 4 0,0 0 0,0 3 0,3 1 0,-2 2 0,-3 2 0,-1 4 0,2 2 0,-2 1 0,1-2 0,-4 3 0,0-3 0,1-1 0,-1 0 0,0-3 0,1 1 0,-1-4 0,-4 0 0,3-7 0,-3-1 0</inkml:trace>
  <inkml:trace contextRef="#ctx0" brushRef="#br1">22290 14981 7791,'-9'-28'0,"3"4"0,-1 3-1028,5 5 706,-6 3 1,7 7 321,-2-1 423,2 5-109,1-2 1,0 13 148,0 7 289,4 6-413,-3 6 1,7 8 369,-1 4-684,-3 5 1,4-2 259,-2 1 1,-1-4-61,2 3 1,-1-1-883,3-2 1,-1-3 492,-1-6 1,0-6-1055,-4 0 0,3-5 54,-3-5 1164,0-1 0,-7-9 0,-1-10 0</inkml:trace>
  <inkml:trace contextRef="#ctx0" brushRef="#br1">22272 15195 7791,'-5'-23'0,"1"0"-1028,-2 4 385,-2 9 643,7-3 0,-2 12 0,6-2 0,3 2 0,6 1 0,3 1 0,3 2 0,5-1 0,2 5 0,2-2 0,1 1 0,-3 1 0,0-4 0,4 5 0,4-3 0</inkml:trace>
  <inkml:trace contextRef="#ctx0" brushRef="#br1">22597 14972 7791,'-13'-4'0,"6"3"59,-3-2 334,7 2 398,-1 1-479,12 0 0,3 1 22,7 2 1,0-1-117,-2 4 1,0 0-325,-3 3 1,2 1-81,-3-1 1,0 1-96,-6 3 1,1 0 41,-4 3 0,0 1-249,-3-1 1,0 0 190,0 0 1,-5 2 37,-4-3 1,0 0-237,-4 0 0,3-4 495,1 2 0,2-4 0,1-3 0,0-1 0,-3-5 0,4 0 0,0 0 0</inkml:trace>
  <inkml:trace contextRef="#ctx0" brushRef="#br1">22681 15084 7791,'6'1'-836,"1"2"1,-3 0 835,5 6 0,-2-2 0,6 6 0,1 1 0,2 2 0,-2 1 0,2 2 0,-1-1 0,4-3 0,-4 2 0,1-5 0,-5 0 0,2-2 0,-4-4 0,-3 0 0,3-4 0,-8 2 0,3-4 0</inkml:trace>
  <inkml:trace contextRef="#ctx0" brushRef="#br1">22756 15102 7791,'-10'-9'-1671,"5"0"1671,1-1 0,5 5 0,2 2 0,3-1 264,7 1 1,0 0 27,3 3 0,1 0-166,-1 0 1,2-1 4,0-2 1,0 1-266,-3-1 0,2 2-44,-5 1 0,4-3-68,-4 0 0,-3 0 131,-2 3 125,-5-4 0,3 3 883,-2-2-449,-2-2 655,3 4-726,-4-4 1,-1 5-319,-2 0 0,1 6 155,-4 3 1,3 1-87,-4 6 1,5-1 74,-1 4 1,-1-4-51,1 1 0,0-2-190,3 2 1,0-3 16,0-3 1,0-1-288,0 0 109,0 1-500,0-1 326,0-4-603,0 3 609,0-7 0,0 5-150,0-3 310,0-2 0,3 4-270,0-2 351,0-2-124,-3 3 992,0-4-712,0-8 0,0 5-150,0-7 20,0 3 0,0-2-132,0 0 1,0 2 234,0 1 0,0 3 0,0-3 0,0 3 0,0-3 0,0 4 0,4-7 0,2 4 0</inkml:trace>
  <inkml:trace contextRef="#ctx0" brushRef="#br1">22812 15372 6120,'-6'0'1966,"2"0"-316,4 0-1092,0 4 1,-3 3-295,0 5 1,0-1-158,3 5 0,0-4 91,0 4 1,4-5-185,2 2 0,4-3-14,2-1 1,-1-4-88,5-1 0,-1-3-86,4-1 1,0 0-333,-1 0 1,-2-5 67,-1-1 1,-3-5-263,0-2 1,-5 1 325,0 3 0,-5-4 39,1 1 1,-3-4 218,-3 4 0,-3-4-94,-3 4 0,-1 0 92,-3 2 1,2 1 116,-4 0 0,0 0 0,0 3 0,0-1 0,3 4 0,1-1 0,-1 1 0,6 2 0,2-5 0,4 3 0,4-2 0,2-4 0,10-1 0,4 1 0</inkml:trace>
  <inkml:trace contextRef="#ctx0" brushRef="#br1">23110 15121 7791,'1'-5'0,"2"2"-774,-2 2 1584,3 1 1,-8 7-235,-3 2-5,3 2-254,0-1 0,4 2 113,0 1-276,0-1 1,4-3-4,3 1 0,2-2-102,3-2 1,-1-2-159,1-4 0,-1 0 158,2 0 1,-6 0-401,2 0 1,-2-1 38,-1-2 0,-1-2-48,-2-4 0,-2-2-291,2-1 0,-6 2 265,-3-3 0,-2 3-89,-2 0 1,0 1 474,-2 0 0,0 4 0,-3 2 0,0 2 0,0 1 0,-3 2 0,3 4 0,-2 1 0,1 9 0,-1-4 0,1 3 0,0 1 0,0 3 0,3-1 0,4 1 0,0-4 0,3 1 0,-1-5 0,4 2 0,0-3 0,3-1 0,4 1 0,2-1 0,6-3-276,4 0 0,1-3 447,2 4 1,4-4 245,2 3 0,0-4-272,2 1 1,0-2-217,8-1 1,-6 0-319,3 0 0,-3 0 86,-2 0 303,1 0 0,0 0 0,0 0 0</inkml:trace>
  <inkml:trace contextRef="#ctx0" brushRef="#br1">23296 14879 7791,'-5'4'-900,"1"2"0,3 6 900,1 4 0,1 4 0,3 5 0,-2 0 335,4 10 1,-3-1-32,3 3 1,-3 0 453,3 0 1,1 1-429,2-1 1,-1-3-46,-2 0 1,3-7-87,-3 1 1,2-6-24,2-1 0,-1-2-1642,0-3 1,-1-3 774,-1-4 1,1 0 111,-2-3 579,2-2 0,2-4 0,-1 0 0</inkml:trace>
  <inkml:trace contextRef="#ctx0" brushRef="#br1">23519 14907 7862,'14'0'93,"0"4"1,5-2-5,-1 4 0,0 0-196,-3 4 0,3-1-927,-2 0 712,-3 1 1,4-1 122,-5 0 0,0 0 199,-2 1 0,-5-1 0,-2 0 0,-2 1 0,-1-1 0,0 0 0</inkml:trace>
  <inkml:trace contextRef="#ctx0" brushRef="#br1">23529 15093 7862,'-15'4'-1729,"2"-3"1729,3 7 0,5-6 0,2 5 0,6-4 332,3 3 0,7-3 11,2 3 0,4-3 4,3 4 0,-2-5-250,5 1 0,-3-1-237,3 1 0,-6-2 154,0 2 1,-1-1-116,-6 1 1,-3-2-49,-3 2 1,-3-1 144,0 2 0,-2-2 190,-1 4 1,-4 1-180,-3 5 0,-2 0 108,-3 3 1,-2 1-12,-1 2 0,-2-2 138,5 0 0,0-5-164,6 1 0,-1 2 2,4-2 0,0-3-215,3-2 0,1-2 79,2 1 1,3-1-94,6-2 0,4-2 82,6 2 1,0-5-505,3-1 1,-2-4 157,-4 1 0,-1-3 125,1-4 0,-3 3 288,-3-3 0,-1 0 0,-6 1 0,-1-4 0,-2 4 0,-3-4 0,-3 4 0,-4-1 0,-5 4 0,1 0 0,-5-1 0,1 2-67,-4 2 0,0 2 100,1 4 1,2-3-72,1-1 1,3 1 40,0 3 0,1 0-10,2 0 1,4-4 6,2-2 0,6-2 0,2-2 0,4 1 0</inkml:trace>
  <inkml:trace contextRef="#ctx0" brushRef="#br1">23882 14944 6130,'-5'8'0,"1"-1"429,4 9 0,0 4 47,0 4 1,0 2-13,0-1 1,0 1-410,0-4 0,0 0-349,0 0 0,3-5-491,0 1 0,3-5 471,-2-1 0,2-1 203,-3-2 0,1-4 111,-1-2 0,-2 2 0,4-5 0,-2 0 0,-2-8 0,4-6 0</inkml:trace>
  <inkml:trace contextRef="#ctx0" brushRef="#br1">23901 15093 11715,'0'-5'2139,"4"1"-1758,2 4 1,6 0-359,0 0 0,5 0 28,-2 0 1,3 0-102,0 0 1,1 0-274,0 0 0,-1 3-693,1 0 1,-5 0 98,-1-3 0,-3 1 917,-1 2 0,1-2 0,-1 3 0</inkml:trace>
  <inkml:trace contextRef="#ctx0" brushRef="#br1">23938 15186 7845,'-5'9'894,"1"1"-894,4-1 0,-1 1 964,-2 3 0,1 1-224,-5 5 1,2 4-139,-1 1 0,-1 2-199,4-1 1,-4-1-173,0-2 1,3-3-11,1 3 0,2-3-332,1-4 1,0 2-128,0-5 107,0 0 1,4-3 9,2-3 1,4-2-203,2-4 1,3-4-65,3-2 0,0-3 132,-3 0 1,2-3-176,-5-1 0,1-2 124,-4 2 0,-3-2 142,0 2 1,-4-3 19,2 0 1,-8 3 108,-2 1 1,-5-1-37,-2 4 1,-3-3 162,0 6 0,0 2-39,0 1 1,-1-1-99,1 1 1,3 0-511,0 3 0,3 0-131,1 0 686,4 0 0,0-4 0,5-2 0</inkml:trace>
  <inkml:trace contextRef="#ctx0" brushRef="#br1">24236 14963 7821,'5'-5'3276,"-1"4"-1454,-4-3-1101,0 4-363,0 13 1,0-1-109,0 13 0,0-4-173,0 0 1,0 1-207,0-3 1,0 0-384,0-6 1,0 2-558,0-2-1509,0-1 1517,0-3 1061,0-3 0,-4-2 0,-1-4 0</inkml:trace>
  <inkml:trace contextRef="#ctx0" brushRef="#br1">24180 15046 7821,'0'6'1638,"9"2"0,1-6-644,9 4-512,-1 0-198,1 4 1,4-1-325,1 0 39,-1 1 0,1 0 170,-2 2 0,-3-2 52,3-1 1,-6 0-1861,-4-3 1,-2 2-1362,0-2 1821,-5 2 1179,-5-7 0,-10 7 0,-4-2 0</inkml:trace>
  <inkml:trace contextRef="#ctx0" brushRef="#br1">23948 15260 7821,'19'0'813,"3"0"-468,6 0 1,6 0-144,6 0 1,2-3-745,1 0 0,3 0 62,-3 3 1,2-1 309,-2-2 1,-2 2-1166,-3-2 1335,-1 2 0,0-3 0,0-1 0</inkml:trace>
  <inkml:trace contextRef="#ctx0" brushRef="#br1">24348 15149 7821,'-5'4'1563,"1"2"-1146,4 7 1,1-2-22,2 4 1,2 5 343,4 5 0,0 6-240,1 3 1,-4-1 7,0 1 0,0-3-152,4 3 0,-4-7-365,0 1 0,-4-3-244,1 0 1,1-5-249,0-5 1,-1-3 84,-3 0 0,-1-3-1685,-2-3 2101,-3 3 0,-7-8 0,-2 3 0</inkml:trace>
  <inkml:trace contextRef="#ctx0" brushRef="#br1">17877 16033 8012,'-5'0'1638,"1"0"0,0 2 1562,1 5-4822,0 3 1043,3 9 1,3-1 188,0 1 1,5-1 78,-2 1 0,2 0-375,1-1 352,1-3 1,-1 1-474,0-3 0,1-1 807,-1-3 0,-4 1 0,-1-1 0</inkml:trace>
  <inkml:trace contextRef="#ctx0" brushRef="#br1">17923 16266 8662,'7'0'572,"-1"0"1,0 0-317,3 0 0,4 3 44,-1 0 0,5 3-61,-2-2 1,0 3-208,0-1 0,-3 2-24,0 2 0,-2 0 89,0 2 1,-2 0 43,-2 3 0,-2-2-9,-4 2 1,-1-2-272,-2 2 0,-2 0-178,-4 0 0,-4 2-283,1-5 0,-1 2-48,4-2 1,-3-2 647,-1 3 0,-3-7 0,1-2 0</inkml:trace>
  <inkml:trace contextRef="#ctx0" brushRef="#br1">18119 16368 10834,'9'7'837,"1"-1"0,-4-3-833,0 3 1,0 0 52,3 4 0,1-1-225,-1 0 0,-3 1-531,1-1 0,-5 0-525,1 1 1,-2 2 1223,-1 0 0,-9 1 0,-1-4 0</inkml:trace>
  <inkml:trace contextRef="#ctx0" brushRef="#br1">17607 16620 7934,'-15'0'3276,"2"0"-2902,4 0 1,8-3-155,4 0 0,13-5-147,9 2 0,7-2 211,8-1 0,7-4-322,-21 7 1,1 0 0,-1-1 0,-1 0-92,2 1 1,-1 0 0,1 1 0,-1 0 122,2-1 0,0-1 0,-2 0 0,0 1-622,23-7 0,-5 4 387,-4 3 1,-7 1-196,-5-2 1,-4 0-38,-5 4 283,-5 0-54,-1 3 0,-7 1 250,-3 2 1,-2-1 898,-1 4 0,-1 1-240,-2 2 1,-2 1-448,-1 3 1,-2-3-81,2 2 1,1 2-334,-2-2 1,2 1-298,-1-4 0,-2 0-367,2 1 1,-3-1 151,0 0 707,0 1 0,-9-1 0,-2 0 0</inkml:trace>
  <inkml:trace contextRef="#ctx0" brushRef="#br1">17905 16657 7934,'-10'5'576,"4"-1"719,0-4 261,4 0-1059,6 0 1,10 0 120,7 0 0,8 0-212,-1 0 1,6 0-122,0 0 0,0 0-238,0 0 0,-5 0-202,-1 0 0,-3 0 102,-6 0 1,1 0-242,-8 0-773,1 5 790,-8 0 1,-1 4 355,-4 0 0,-5 4-207,-5-1 1,0 4 563,-5-4 0,2 4-206,-2-4 0,3 1 235,0 0 1,3-3-137,2 3 0,0-6 218,4-1-362,0 0 1,4 3-294,2-3 1,6 1-6,7-4 0,1 0 80,2-3 1,4 0-686,2 0 1,-2-4 337,2-2 0,0 1-1018,3-1 1,-3 0 295,0 0 1,-2-2 1101,2 2 0,2-7 0,-3-1 0</inkml:trace>
  <inkml:trace contextRef="#ctx0" brushRef="#br1">18519 16201 7903,'-9'-14'864,"4"4"0,2 1 774,6 6 0,3-1-620,6 0 1,0 1-837,3 3 1,0 4 2,0 3 1,2 1 16,-5 1 1,4 4-301,-4-1 1,1 5 114,-4-2 1,-3 1-389,0 2 0,-4-4 94,2 4 0,-3-1-83,-1 2 1,-5-4 316,-1 1 1,-5-2 252,-2 2 0,-2 1 6,2-1 0,-1-3-100,5 0 1,-3 0 138,6-1-171,-2 1 0,3-4 183,2 0 0,2-2 20,1-1 1,7-1-102,2 1 1,8-1-97,1-1 0,2-3-106,5 2 0,-4-2-739,4-1 0,-3 0 406,3 0 0,-5 0-226,-2 0 1,0 0-132,-6 0-1560,1 0 627,-4 0 350,-4-4 1289,-1-2 0,-12-7 0,-2-2 0</inkml:trace>
  <inkml:trace contextRef="#ctx0" brushRef="#br1">18687 16359 7903,'-5'-4'3276,"1"3"-2312,4-7 0,5 6-283,4-5 1,4 4-274,6-3 1,1 4-346,2-1 1,-3 2 110,3 1 1,1 0-282,-2 0 0,1 3-41,-3 0 1,-4 4-745,1 0 1,-5 1 4,2 1 0,-7-3-752,-3 1 1,-2-1-44,-1 3 1682,-8 5 0,-3-4 0,-7 3 0</inkml:trace>
  <inkml:trace contextRef="#ctx0" brushRef="#br1">18761 16443 7903,'-9'0'0,"4"-4"1261,2-2-745,2-3 0,1 3 226,0 0 0,5-3-296,4-4 1,2 1-69,4 2 0,4 1-162,2 0 1,4 0-258,-3-1 1,0 5 74,-4 2 1,0-1 17,-3 1 0,2 0 165,-5 3 0,-2 0-36,-4 0 0,-1 4-901,1 2 1,-2 6 338,-4 4 1,0-2 266,0 2 0,0 0 62,0 6 1,0-3 111,0-1 1,0 0-13,0-6 1,0 4 122,0-4 0,0-2 86,0-4-16,0-4 1,0 2 1,5-4-98,1 0 0,2-1 90,1-2 0,2-2-107,1-5 0,0 1-544,3 0 1,-3 0 167,4-1 0,-5 4-45,2 0 0,-3 4 207,-1-1 0,1 3 31,-1 3 1,-1 2 333,-1 4 1,0 5-176,-4 1 1,3 3 144,-3 0 0,0 4-66,-3 0 0,0-1-277,0-6 0,0 2-242,0-5 1,0 4-449,0-4 1,1-3 86,2-3 0,-1-2-1316,5 2 2013,-5-4 0,10-2 0,-1-5 0</inkml:trace>
  <inkml:trace contextRef="#ctx0" brushRef="#br1">19422 16294 7903,'-9'-23'722,"1"8"91,2-1 1,0 5-453,3 2 2153,2 3-699,-3 2-993,4 0-497,0 3-154,0 5 0,0 2-119,0 7 0,4-3-110,3-1 1,2 3 122,3-3 1,0 3-199,3-6 1,-2-1 84,2 1 0,-4-4-632,2 1 1,-3-2 188,0-1 0,-4 0-366,0 0 80,-4-4 0,2-1 305,-4-4 0,-1 2-451,-2 1 0,-2 1 345,-4-1 1,-5-1-366,-1 4 943,-7-1 0,-2 4 0,-4 0 0</inkml:trace>
  <inkml:trace contextRef="#ctx0" brushRef="#br1">19115 16368 7903,'-13'10'363,"3"-1"-303,1 0 0,4 1 742,5-1 0,1-1-266,2-1 0,9 1-2,7-2 0,10-2-92,2-1 0,7-2-2,3-1 0,3 0-886,0 0 0,-2 0 371,2 0 0,-6 0-1160,-1 0 0,-5 0 746,-7 0 0,-2 0-694,-5 0 0,-3 0 28,-3 0 1155,-6-4 0,-10-1 0,-6-4 0</inkml:trace>
  <inkml:trace contextRef="#ctx0" brushRef="#br1">19488 16424 7903,'-28'4'0,"0"-1"526,0 3 1,1-1-122,2 1 1,-1 6 340,4-3 0,5 3-269,4 1 1,3-2 112,1 5 1,4-1-154,2 4 0,2-4-105,1 1 1,7-2-150,2 2 1,7 0-109,-1-3 1,6-1-643,1-3 1,0 0 438,0-3 0,1 1-1254,2-4 1,2 0 63,-3-3 1318,3 0 0,1 0 0,0 0 0</inkml:trace>
  <inkml:trace contextRef="#ctx0" brushRef="#br1">20540 16313 7914,'-15'-28'0,"5"0"0,4 0 0,4 5 0,-1 4 0,5 2 0,1 4 0,4 2 1603,-1 5 1,-1-1-550,2 3 0,0 1-313,5 3 0,0 9-314,3 3 0,-4 9-78,2 4 0,-3 6-396,0 3 1,-2 2 105,-2 1 1,-2-3-252,-4 1 0,0-9 182,0 2 1,0-3-684,0 0 1,-1-5 153,-2-5 1,-1-7-653,-2 2 505,-3-3 385,4-2 1,-3-6 148,2-8 0,-2-5 168,5-4 0,0-1-14,3 1 1,0-5-22,0-2 1,1 1 36,2-1 0,2 5-221,1-2 0,2 2-167,-2 2 1,3 3 118,0 3 1,0 6-155,0 2 0,4 3-3,-1 1 1,1 1 115,-4 3 1,0 1 22,1 4 1,-1 0 50,0 1 0,1 0 161,-1 2 1,-1-1 56,-2 1 0,3-2 148,-3 0 0,-1-1 557,1 0 92,0 1 0,4-1-138,-1 0 0,1-2 490,3-1 0,-2-4-353,5 1 1,-1-2-362,4-1 0,1 0-252,1 0 0,-1-4 48,2-2 1,-3-3-526,0 0 0,-2 0 12,-1-1 1,-3 1-234,-3 0 0,-4 2 147,0-3 0,-4 3-281,1-5 1,-6 1 224,-3 2 0,-6 0 57,-4-1 1,-1 4 329,-2 0 0,-4 4-50,-2-1 1,-1 3 141,2 3 1,-3 3 220,2 6 0,3 3 269,4 4 0,0-1 79,6 1 0,0 3-294,6-1 1,2 1 147,4-3 0,1-1-107,2 1 0,5-4-341,5 1 0,4-5-24,2 2 1,1-4-45,4-3 0,0-2-180,1-4 1,1 0-403,-4 0 0,3-1-49,0-2 0,-2-2-1510,-1-4 2179,-3-1 0,4-3 0,1-2 0</inkml:trace>
  <inkml:trace contextRef="#ctx0" brushRef="#br1">21275 16033 7914,'-9'0'0,"3"0"2485,0 0-1614,3 0 1,-1 1-435,4 2 0,0 4-449,0 5 1,0 7 560,0 5 1,1 4-116,2 3 0,0-1 22,3 5 1,1-4-172,5 3 0,-1-5-494,1-1 1,2-1-233,-2-6 1,0 2-573,-2-1 1,-2-6 398,-2 3 0,-1-7-345,-1 1 1,-3-6 315,2-1 1,-3-4 642,-3 1 0,-7-2 0,-4-1 0</inkml:trace>
  <inkml:trace contextRef="#ctx0" brushRef="#br1">21070 16275 7914,'0'-5'1661,"1"1"-1278,3 4 608,5 0-586,5 0 0,9 0 212,2 0-704,2 0 102,1 0 0,-2 0-875,2 0 585,-3 0 0,8 0-190,-6 0 0,0 1-273,-2 2 1,-2-2 110,-4 2 1,-5-2-199,-2-1 825,-1 0 7,-2 0 0,-4-1 102,-2-2 410,-2 2 809,-5-3-93,-1 4 1,-3 4-529,2 2 0,0 3-33,3 0 0,2 3-261,-2 1 1,3 0-104,3 0 1,-1-3-213,5 2 0,-4-2-167,3-4 1,0 1 412,3-4-126,1 0 0,-1-3 13,0 0 1,4 0-48,-1 0 1,1-4-868,-4-2 0,0-3 297,1-4 1,1 3-310,-2-2 1,3-2 265,-6 2 0,2-2 51,1 2 1,-2 5 29,-1-3 385,-4 3 1,3 2 139,-2 2-137,-2 2 0,4 2 179,-2 2 0,0 2-65,3 4 1,-1 2-77,1 1 1,2 2-156,-1 1 1,1 2-174,1-5 0,1 4-110,-1-4 0,0 0-411,0-2 0,1-1-395,-1 0 1,0-3 1165,1-3 0,-1-2 0,0-1 0</inkml:trace>
  <inkml:trace contextRef="#ctx0" brushRef="#br1">21853 16220 7914,'-10'-14'1085,"4"7"-543,0-2 1099,4 5-1122,-2-4 0,4 11-329,0 0 0,1 9 137,2 3 0,-1 4 164,4 3 0,-4-3-299,1 3 0,1-2-28,-1-2 0,2 0-581,-2-3 447,-2 3 1,3-8-892,-4 3 460,0-7 129,0-2-108,0-4 201,-4-8 0,3 2 110,-2-7 0,2 3 163,1 0 0,0 0 2,0-2 1,1 1-45,2-1 0,2 2-265,4 0 1,0 4 75,1 0 0,-1 3-102,0-3 1,4 4-33,-1-2 1,2 3-19,-2 1 1,0 0-720,3 0 1,0 0 1007,0 0 0,3-4 0,-4-1 0</inkml:trace>
  <inkml:trace contextRef="#ctx0" brushRef="#br1">22048 16061 7914,'-9'5'0,"-1"0"1166,1-1-808,4 5 1,1 5 547,4 5-628,0 0 0,4 3 159,2 3 0,2 1 206,2-1 0,-1 1-362,0-4 1,1-1-64,-1-2 0,0-1-274,1-3 0,-5-2 130,-2-3-1001,2-1 579,-4-4 39,3-1 147,-12-12 0,5 1-216,-6-9 1,4 4 107,-1-4 0,4 1 162,-1-4 1,2-2 363,1-1 0,0-3-110,0 3 0,4-3 56,2 4 0,3 0-97,0 6 0,-3 4 60,0 5 1,1 4-30,2-1 0,0 3 203,1 3 0,-4 3-289,0 7 0,0 4 56,3 5 0,0 4-123,-3-1 1,2-2 119,-2 2 1,0-4-673,0 1 1,0-3 289,3 0 0,-2-2-1022,-1-1 1,0 1 1300,3-5 0,5 0 0,0-2 0</inkml:trace>
  <inkml:trace contextRef="#ctx0" brushRef="#br1">22644 16071 7952,'-19'0'2151,"8"0"-1184,2 0 725,6 0-1404,-2 0 1,8 4-555,3 2 1,2 2 247,11 1 0,0-2 120,6-1 1,5-1 175,-2 1 1,5 1-95,-2-3 1,0-1-782,-3-3 1,-1 0 307,-2 0 0,-5 0-576,-5 0 0,-7 0-80,2 0 606,-7 0 1,-1 0 290,-8 0 1,-3 0-90,-9 0 1,0 1 323,-7 2 0,4-1-190,-4 4 1,4-3 597,-1 3 1,3-2 46,0 2 61,5 0-487,0 3 0,9-3-87,2 1 0,3-2 1,3 1 0,6-1 18,7-2 1,1-1-269,2 5 0,0-5 64,-1 1 1,1-1-908,-1 1 0,0-2 443,-2 2 1,-3 1 519,-4-1 0,1 5 0,-1-3 0</inkml:trace>
  <inkml:trace contextRef="#ctx0" brushRef="#br1">22514 16350 7946,'-19'4'1269,"5"-3"1,3 3-362,5-4-529,4 0 0,6 0-315,8 0 0,9-1 132,4-2 0,6 2-46,3-2 1,3-1 70,4 1 0,-3-4-688,2 4 1,-1 0 365,-2 3 0,-1-1-1181,-2-2 0,-5 2-97,-4-2 0,-8 1 899,-2-1 1,-4 2 479,-1-2 0,-5 1 0,-2-2 0,-3 3 0,-3-2 0,-3 2 0,-7 1 0,3 0-74,-2 0 1,-2 0 461,2 0 0,-1 4 565,4 3 1,0 1-388,-1 1 1,2 5 88,2 1 0,2 4-224,4 3 1,1-2-150,2 5 1,2-1-28,4 1 0,4-3-20,-1-3 0,1 2-541,-4-3 0,0 2-83,1-8 0,-1 1-1093,0-4 948,0-4 1,1-1-908,-1-4 1441,0-4 0,1-5 0,-1-5 0</inkml:trace>
  <inkml:trace contextRef="#ctx0" brushRef="#br1">23026 16061 7930,'-5'0'1638,"0"8"0,5 4-724,0 10 1,4 1-906,-1 5 0,1 0 314,-1 0 0,1 3-85,2 0 0,2 3-191,-1-3 0,-2 0 97,1-3 1,0 0-1254,4 0 1,1-1 277,-2-2 0,3-2-105,-6-5 1,2-3 935,1-3 0,1-1 0,-1-2 0</inkml:trace>
  <inkml:trace contextRef="#ctx0" brushRef="#br1">23277 16164 7928,'-14'-10'0,"0"4"1638,5 0 0,0 4-744,-1-1 1,1 2-457,0 1 0,0 4-143,3 2 0,-2 2-247,2 2 1,2 3 79,0 3 1,3 1 84,1 2 0,0-5-65,0-1 0,5 0-149,1 0 1,3-1-520,3-3 0,-1 0 241,1-3 0,0-2-164,0-4 0,-2 0 176,3 0 0,-3 0-129,-1 0 1,1-4 88,-1-2 1,-1-3-37,-1 0 1,-3 0-29,-4-1 0,0-2 96,0 0 0,-5-4 174,-5 4 1,0-5-56,-6 2 0,4-2 180,-4 1 1,4 3 42,-4 4 1,5-1 487,-1 1 0,4 3-244,2 0 1,3 4 416,-3-2-490,4 3 0,-1 1 18,6 0 1,2-1 438,4-2 0,6 2-234,3-2 1,4-1-561,3 1 0,2-1-90,-2 1 0,-3 2-268,0-2 0,-2 0 305,-2 0 1,0 2-16,-2-2 1,-3 2 270,-4 1 0,0 1-169,-3 2 1,-1 0 341,-2 7 1,-2-2-61,2 8 1,-2-1 302,-1 4 1,0 2-117,0 1 1,0 3 9,0-3 0,0 3-316,0-4 1,3 1-293,0-3 1,4-1-49,-4 1 0,3-5 88,-3-1-861,0-3 0,-2-2-130,2-1-1626,-2-3 2771,4-4 0,-5-9 0,0-1 0</inkml:trace>
  <inkml:trace contextRef="#ctx0" brushRef="#br1">23603 15977 7927,'-5'0'3276,"1"1"-1711,4 3 0,0 6-1252,0 9 0,0 4 126,0 8 0,0 3-88,0 7 0,0-2 225,0 5 0,4-7-123,2 3 1,-1-4-456,1 5 1,-2-3-491,2-1 1,-4 1-637,1-1 0,-2-1 36,-1-2 0,-4-2-2185,-2-4 3208,-7-4 0,-5-1 1,-6-5-1</inkml:trace>
  <inkml:trace contextRef="#ctx0" brushRef="#br1">20372 16946 7891,'21'-15'1638,"4"3"0,5 2-233,10 0 0,7 1-1546,-21 4 1,0 1-1,3-1 1,1 1 350,1 1 0,0 0 0,3-1 0,1 0 52,0 0 0,1 2 1,1-1-1,-1 1 135,2 1 0,-1-1 1,2 1-1,1 0-320,0 0 0,0-1 0,3 2 0,0-1 125,0 0 1,1-1 0,1 1 0,1 1-508,-1 0 0,0 0 1,1 0-1,-1 0 303,1 0 0,-2 0 0,-3 0 1,-2 0-335,-3 0 1,-1 0 0,0 0 0,0 0 36,-3 0 1,1 0-1,-4 0 1,0 0-431,17 0 1,-5 0 510,-10 0 1,-2 0-402,-11 0 0,-1 0 595,-8 0-522,-4 0 0,-3-3 565,-8 0 1,-5-3-494,-11 2 0,-6 0-666,-6 1 0,-10 2 127,-2-2 1013,-3 2 0,2-2 0,-3 0 0,-2 0 0</inkml:trace>
  <inkml:trace contextRef="#ctx0" brushRef="#br1">20558 16927 7931,'-10'0'0,"4"0"1499,12 0 0,10 0-652,11 0 1,15-1-548,-17 0 1,3-1 0,3 1 0,3 0-528,4-2 0,1 0 0,-1 1 0,1 1 693,3-2 1,0-1 0,-1 3 0,0-1-171,3-1 1,-1 0-1,2 2 1,-1-1-65,3-1 1,-1 0 0,1 1-1,-1 1-70,-1-2 1,0-1-1,-2 3 1,0 0-39,-2 0 0,-1-1 0,-1 2 1,0-1-182,-3 1 0,-1 0 0,-4-1 0,-1-1 154,-3 1 1,-1-1 0,18-1-159,-3 3 0,-11 0-63,-5 0-48,-9 0 187,-2 0 0,-10-3 88,-4 0 0,-9 0-69,-6 3 1,-7 0 675,-3 0 1,2 0-2350,-2 0 1,0 0 56,-3 0 0,3 0 1582,0 0 0,0-4 0,-2-2 0</inkml:trace>
  <inkml:trace contextRef="#ctx0" brushRef="#br1">17504 15093 8352,'-13'-14'-201,"5"5"-302,-5 0 842,5 4 1,-5 6 651,3 2 0,0 7-425,-3 9 1,2 8-164,-4 7 0,2 8 10,-2 8 1,9-24 0,0 1-298,0 3 1,0 2 0,0-1 0,1 1 165,1 1 1,-1 2-1,1 4 1,0 1-455,1 3 0,0 1 1,0-1-1,2 2 343,0 0 0,2 0 0,-1-1 1,0-1-64,-1 1 1,2-1 0,-1 4-1,1-2-69,0-2 1,1-2 0,0 0 0,2-2-310,2-4 1,0-2 0,1-2-1,0-1 242,0-1 0,1-2 0,1-1 0,0 0-918,6 20 0,3-4 13,1-5 0,-4-4-231,1-5 0,-5-5 584,1-5 1,-1-3-1252,-2-6 1831,0-4 0,1 0 0,-1-5 0</inkml:trace>
  <inkml:trace contextRef="#ctx0" brushRef="#br1">16871 15437 8286,'-24'-13'0,"3"4"656,5-1 1,3 6 963,3 7 1,1 3-1208,0 7 1,-4 1-501,1 5 0,-5 4 28,2 2 1,-4 5 154,-2 1 0,0 0 30,-4-3 1,1 0-43,-1-1 0,3 0-156,3-2 0,0-2 67,1-4 0,2-2-239,1-1 1,7-6-1,-2-4-180,7-4 142,-1 2 1,8-4 141,2 0 0,10-4 268,2-2 1,8-2-157,2-1 0,3-1 260,3 1 0,3 0-24,-3-1 0,1 4-34,-1 0 1,2 4-123,-2-1 1,2 1 21,-2-1 1,-3 1-162,-6-1 0,-3 2 85,-3 1 0,-5 0-7,-1 0 0,-6 0 22,-1 0 361,-4 0-169,-6-4 0,-3 2 160,-8-4 0,-5 0-354,-5-4 1,-2 1-254,-1 0 0,-1-1 125,-2 1 1,2-3 123,-2-1 1,2-3 36,1 0 1,1 0 32,3 0 0,-2-1-28,4 1 0,0 2-5,4-2 0,0 8 342,3-2 1,1 4 900,5 0-430,4 2-1128,-4 4 0,8 1 207,-2 2 1,6 6 392,3 7 0,6 6-65,0 2 1,5 3 36,-2 1 1,6 0-117,1 0 1,-3-3-35,0 0 1,-6-1 98,6 0 0,-5-1-40,1-4 1,-7-5-212,2-1 1,-4-3 374,0-1-401,2-3 326,-7-2 188,4-4 0,-7-4-322,-1-3 0,1-5-242,-4-4 0,1-2-580,-1-4 0,-3-2 372,3-4 0,1-1-912,-1-2 0,4 0 550,-1-6 0,1 1-992,-1-8 1,1 4-356,-1-3 1994,6 3 0,-1-7 0,1 3 0,-2 1 0,-1-3 0,0-1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12114" units="cm"/>
      <inkml:brushProperty name="height" value="0.12114" units="cm"/>
      <inkml:brushProperty name="color" value="#FF0000"/>
    </inkml:brush>
  </inkml:definitions>
  <inkml:trace contextRef="#ctx0" brushRef="#br0">3603 15735 12944,'-9'6'-317,"3"2"280,0-2 1,0-1 0,-1 2 56,1 4-247,4-2 212,-6 5-66,2-5 1,-3 3 393,0 1-202,-5-1 0,4 0-154,-2 1 1,-2 0-49,2 0 0,-2-3 2,2 3 0,-2-3 61,-1-1 1,-3-1 158,3-1 0,-6 1-62,-1-2 0,0 1 59,0 0 0,1 0-23,-4-4 0,5 3-151,-2-3 1,2 0 140,2-3 1,-1 0-93,0 0 1,1 0 77,-1 0 1,-3 0-103,1 0 0,-2-4-118,1-2 1,0-2 115,-3-2 0,-1 0 96,4-2 0,-3-2-44,4-1 0,-1-6-35,3 2 1,-3-4 94,1 1 1,0-3 115,6 3 0,-3-3-126,2 4 1,0-5 29,0 1 1,0 2-201,3 2 0,1-2 183,3 1 0,-1-4-155,1 1 0,1-2 146,2 0 0,-2-1-206,5 0 1,-3-1 106,3-2 0,0 3 38,3 0 0,1-3-7,2 3 0,2-2 9,4 2 0,1 0 90,-1 0 0,3 0-72,1 0 0,2 0-106,-2 0 0,0 1 107,0 3 1,-2-2-41,5 4 1,-5 0-5,1 4 1,2-1-2,-2 0 0,5 2-15,-2 1 1,3-1 12,0 1 1,4 2 11,0-2 1,4 4-21,-1-4 0,2 5-49,0-2 0,1 3 46,0 1 0,0 0-1,0-1 0,0 2-15,0 2 1,0 1-10,0 1 1,0 3-124,0-2 0,0 2 111,0 1 0,0 0 62,0 0 1,-1 0-53,1 0 0,-3 4 161,0 3 0,-3-2-82,3 1 1,-4 3 10,4 4 0,-3 0-46,3 0 0,-4-2 19,4 4 1,-4 0 125,1 0 1,0 3-59,0-2 0,0 2-48,-3 4 1,-1-1 10,1 3 0,-4-2 4,1 3 1,-4-3-19,4 3 1,-5-2 2,2 2 1,-3-1 16,-1-2 0,-1 0-3,-1 3 1,0 2 55,-4-2 1,0-1-30,-3 1 0,0-1-80,0 4 0,-4 3 76,-2 0 0,-7 6 191,-2 0 0,-3-2-448,0 5 0,-2-3 122,-2 3 1,-2-1 84,-3 2 1,-1-2-158,0 4 0,-3 0-273,15-21 0,1-1 1,-16 22 46,3-3 0,-3-1-1284,15-17 1,1 0 850,-3 1 1,0 1 787,4 0 0,-1 0 0,-4 5 0,-1 0 0,1-1 0,1 0 0,-1 1 0,0 1 0,-1 1 0,1 1 0</inkml:trace>
  <inkml:trace contextRef="#ctx0" brushRef="#br0">5065 8464 13046,'-1'-6'-1872,"-2"3"1064,2 2 181,-3 1 1025,4-4-1092,0 11 780,-4-5 0,-2 16 0,-3-4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12114" units="cm"/>
      <inkml:brushProperty name="height" value="0.12114" units="cm"/>
      <inkml:brushProperty name="color" value="#FF0000"/>
    </inkml:brush>
    <inkml:brush xml:id="br1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7719 13882 11051,'5'10'-2768,"-2"-1"2327,-6 0 0,-2 1 1046,-5-1 0,0 0 35,-2 1 0,-3-1-103,-3 0 1,-1 0-180,0-3 0,1 2 96,-1-2 0,-1-1-197,-1 2 1,0-5 187,-4 1 1,0 1-312,-3-1 1,0 3 4,1-3 0,-1 4-309,0-4 1,-1 3 55,-2-3 1,2 3-85,-2-3 0,2 1 123,1 0 1,0-3 83,0 2 1,0-2 28,0-1 1,0-3-12,0-1 1,3-3-18,0 1 0,2-2-24,-2-2 1,-1 0 107,4-2 0,1 0-123,2-3 1,3 2-218,1-2 1,2-1 52,-2-2 1,4-1-58,-2 0 1,4-2 41,3-1 1,-3 0 146,3 4 0,2-4 10,1 0 1,2-3 32,1 4 1,0-4-23,0 3 1,1-3 93,2 4 1,2-2 65,5 1 0,0 2 51,2-1 0,2-3-33,1-1 0,6 1-18,-2-1 1,2 5 9,1-2 0,2 1-16,4 0 1,0 1 11,0-2 0,0 4-20,-1 2 1,1-1-22,0 1 1,-1 3-46,-2 0 1,1 1-8,-4 2 1,0-1-26,0 5 1,-1 1-42,4-2 0,-4 4-32,4-3 1,-3 4-30,3-1 0,-1-1 28,0 1 0,2 0-4,-4 3 0,4 0 60,-1 0 0,-3 0 11,0 0 1,1 0-40,-1 0 0,2 0 29,-2 0 0,4 1 87,-1 2 0,1-1-85,-1 4 0,1-1 77,-1 1 1,-2 3-77,-1-3 1,-2 3-129,2 4 0,-5-2-6,1 5 1,-2-2-36,-1 2 0,2 2-31,-5 1 0,1-1-6,-4 4 0,-3 1 86,1-1 0,-5 2 46,1-2 0,-3 6 92,-3-3 1,-3 4 7,-3-4 0,-4 2-34,-3 1 1,-3 0 54,-2 4 0,-3-2-343,-4 4 0,-4 0 255,-2 3 0,16-17 0,0 0-347,-1 0 0,0 1 0,-1 1 0,-1 0 394,0 0 0,-1 0 0,-2 0 0,0 0 0,0 1 0,-1 0 0,1 0 0,0 0 0,-2 2 0,0 1 0</inkml:trace>
  <inkml:trace contextRef="#ctx0" brushRef="#br0">6033 16043 16359,'5'-7'1572,"1"1"0,6 0-1976,4-3 0,2-5 130,4-1 1,2-3 113,4-1 0,-1 1 121,-2-1 1,1 0-72,-1-3 0,2 1 185,1-4 0,0 1 10,0-4 1,4-3-751,2 0 0,2-2 518,2 2 0,-1 1 29,0-4 1,1 1 119,-17 16 0,-1 0 1,-1-2-1,0-1 35,1 1 0,0 0 1,1 0-1,0-1-15,-1 1 0,0 1 1,4-2-1,0 0-11,-1-1 0,0 1 0,2 0 0,-1-1-41,-1 1 0,0-1 0,1 1 0,-1-1 61,0 0 0,0-1 1,1-1-1,0 0-200,1 1 1,0 1-1,0-2 1,1-1 194,2-1 1,0 0 0,0 2 0,-1 0-2,0 0 1,-1-1 0,1 1-1,0 0-3,-2 1 1,-1 0 0,3 0 0,-1 0 5,-1 0 0,0 0 0,0 0 0,-1 1-141,0 2 0,-1 1 0,1-3 0,1 0 140,-2 4 1,0 0 0,0-1-1,0-1 17,17-12 1,-2-2-228,3 5 1,-3-4 234,-1 7 0,4-4-28,-1 4 0,-4 1 22,-5 0 1,1 3 133,-1-1 1,-1 2-160,-5 2 0,1 0 474,-4 3 1,-1-2-489,-2 5 0,0-1 341,-1 4 1,-3 0-312,-3-1 0,2 2 193,-2 2 1,-3-1-145,-2 4-27,-1 0 0,0-1-726,0 1-184,-4 0 240,2 3-1798,-4 0 1172,-8 0 785,2 4 0,-8-3 367,5 2 1,-4-1 0,-2-2 0</inkml:trace>
  <inkml:trace contextRef="#ctx0" brushRef="#br0">8296 13976 12875,'-6'5'725,"0"-2"231,3-2 0,0-1-1569,6 0 1,3 0-61,3 0 341,0 4 1,1-2 122,-1 4 1,0-3 241,1 4 1,-2-4-122,-2 3 1,1 1-273,-4 6 1,0-1 149,-3 7 0,-2-2 206,-4 8 1,-2 4-41,-11 5 1,2 2 279,-8 2 0,0-3-637,-3 2 0,-4-1 508,15-14 1,0 0-260,-3-1 0,0 1 0,-1 3 0,-1 1 1,-1 0-1,0 0 0</inkml:trace>
  <inkml:trace contextRef="#ctx0" brushRef="#br1">6341 16294 8490,'9'-9'-1692,"0"-1"2018,1 1 1,3-4 20,3-3 1,4-1-243,2-2 1,5 0 192,1 1-464,0-5-48,8 3 1,-4-6 317,2 5 1,2-5-29,-1 1 1,2-3-33,3-3 1,-17 15 0,0-1-188,1-2 1,1 1 0,2-2 0,0-1 104,-1 1 0,1 0 0,0-2 0,1-1-233,0 2 1,0-1 0,0-1 0,1 0 258,2 0 0,1 0 0,-3-1 1,2 0-7,3 0 1,0-1 0,-2-1 0,0 1-10,2-1 0,0-1 0,1 0 1,1-1 16,-1 2 1,1 0-1,0-2 1,-1 1-11,3-1 1,-1 0-1,-1 1 1,-1 1-321,2 0 0,1-1 1,-2 3-1,-1 0 299,-1-1 1,0 0 0,0 1 0,0 1 27,1-1 1,1 1-1,-4 0 1,-1 0-156,0 2 0,0-1 0,0 0 0,0 0 153,0 1 1,0 1 0,1-1 0,-1 1 27,0 0 0,1-1 1,-1 2-1,1-1 47,-3-1 0,1-1 0,-1 2 0,1-1-34,-2-1 1,-1 1 0,1 2 0,0 2 41,0-2 1,0 0 0,0 2-1,-1 0 13,0 0 0,-1 0 0,-3 1 0,0 0 310,18-12 1,-3 0-247,-1 0 0,-1 3-65,-1 1 1,-2 2 144,-2-3 0,-2 4-101,2 0 0,-5 1-40,-2 1 0,-4 4 511,-1-1 1,-2 5-402,-4-1 950,-1 1-952,-3 2 688,-3 0-740,2 3-200,-7 2-129,3 4 0,-5 0-134,-2 0 1,-2 0-45,-5 0 0,1 1-312,0 2 1,-1 2 101,1 1 0,0 1 238,0-4 1,2 1 338,1-1 0,3-2 0,-3 2 0,0-6 0,-4-2 0</inkml:trace>
  <inkml:trace contextRef="#ctx0" brushRef="#br1">9423 13966 8490,'0'-5'-115,"-1"0"695,-3 2 432,3 2-530,-3-7-383,4 6-217,0-2 0,1 12 71,2 1 1,-2 2-76,3-1 1,0 0 15,-1 2 0,0 0-128,-3 3 0,0-2 47,0 2 0,-4 2 33,-2 4 0,-6 2-7,0 2 0,-6 1-98,0-4 1,-2 3 86,-5 0 0,-1 5-174,-5 1 1,1 5 17,-4-2 1,-4 2 0,17-17 0,-1-1 0</inkml:trace>
  <inkml:trace contextRef="#ctx0" brushRef="#br1">6546 16313 8487,'9'-1'6,"0"-3"1,5-1 166,1-4 0,7-4 56,3-3 1,6-3-274,3-2 0,2 0-331,1-4 0,6 0 389,-20 12 0,0-2 1,1 0-1,0-2 29,2 0 0,1 0 0,-2 0 0,1-1-32,1 1 1,-1 0 0,3-3-1,1 0 39,-1-1 1,1 1 0,1 0 0,1-1-274,1-1 1,-1 0 0,2 1 0,0-1 173,-2-1 1,1-1-1,4 0 1,0-1-259,-1 0 1,0 0-1,3 0 1,0 0 254,0 2 1,0 0-1,1 0 1,-1-1 53,-1 1 0,-1 0 0,5-2 0,0-1-34,-2 0 1,0-1 0,2 2 0,0 0 18,-1 0 0,-1 0 1,-1 1-1,1 1-63,-3 2 0,0-1 1,2-2-1,0-1 58,0 2 1,-1 0 0,1-3 0,0 0-5,-2 1 1,0 0 0,1 0 0,-1 1-14,0 0 1,0 1 0,1-1-1,-1 1 19,0-2 1,0 0 0,-1 1 0,-1 0-22,-1-1 1,0 1 0,-1 0-1,0 1-214,0 1 0,-1 1 1,2-3-1,0 0 305,-2 2 1,1 1-1,-1-3 1,-1 0 2,-3 2 1,0 1 0,0-1-1,1 1-96,0-1 1,1 1 0,-2 0 0,0 1 76,2-1 1,-1-1-1,-2 3 1,-1 0 181,-1 0 0,0 0 0,-3 2 0,-1 1-223,20-12 1,-4 1 74,-3 3 0,0 1 81,-6 4 0,1 4 530,-7-1 1,-2 5-548,-4-2 1,-3 4 483,-3 3 0,-4 1-523,0 2 796,-4 2-869,2-4-78,-4 5 1,-1 0-134,-2 0 1,1 4-295,-4-1 1,0 3 154,-4-3 0,2 1 92,2-1 1,-2-2-604,1 2 47,-1-2 790,-1-1 0,0-4 0,-1-1 0</inkml:trace>
  <inkml:trace contextRef="#ctx0" brushRef="#br1">10074 13845 8487,'0'-5'725,"1"-2"-403,2 4 0,0 0 391,3 3-827,0 0 1,3 1 125,1 2 0,-1 2-189,0 4 1,-1 2 97,-1 1 1,-3 2-54,-4 5 0,-1 4 8,-2 2 1,-8 3 106,-7 3 1,-6 3-92,-7 6 1,14-18 0,0 0-283,-3 2 1,-1 1 0,0 1 0,-1 1 208,-3 2 1,0 1 0,-1 0 0,0 1-176,-3 1 0,-1 1 0,-5 6 0,0 0 0,10-12 0,0 0 0,0-1 0</inkml:trace>
  <inkml:trace contextRef="#ctx0" brushRef="#br1">12514 17933 8322,'-8'5'1599,"1"-5"-266,-2-1 1063,5-3-819,4 4-563,0 0 1,4 1-599,2 2 0,2 6 304,2 7 1,-1 5-240,0 4 0,1 2-31,-1 1 0,1-1-183,3-2 1,-5 2-33,4-2 0,-3-3-32,3 0 0,-1-3-77,-2-4 1,0-1-232,0-5 1,-2 0 159,-1 1 0,-3-5-523,3-2 333,-4-2 0,3-1-186,-1 0 204,-3 0 0,4-11-29,-2-7 1,3-10-40,6-12 0,0-4-99,3-6 1,-7 25 0,-1-1-537,0-2 1,1 0 0,1-2 0,0 0 306,-1-1 1,-1 0-1,2-3 1,0 1-308,0-2 1,1 1 0,-1 0 0,0 1 40,0 2 1,1 0 778,1-1 0,1 0 0,-3 0 0,1 1 0,2-2 0,0 1 0,0 1 0,0 0 0,0 2 0,1 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12114" units="cm"/>
      <inkml:brushProperty name="height" value="0.12114" units="cm"/>
      <inkml:brushProperty name="color" value="#FF0000"/>
    </inkml:brush>
  </inkml:definitions>
  <inkml:trace contextRef="#ctx0" brushRef="#br0">5587 10261 8449,'0'-19'2,"0"4"141,0 2-649,0 8 0,0 2 268,0 6 0,0 3-48,0 6 1,0 3 65,0 4 1,3-4 47,0 1 172,4-5 0,-2 2 0,4-3 0</inkml:trace>
  <inkml:trace contextRef="#ctx0" brushRef="#br0">7132 10140 8433,'9'-14'0,"-2"2"0,-1-1-845,-4 1 9,6 11 220,-3-3 631,5 4-76,-1 0 1,0 3 83,1 0-17,-1 8 0,0-5-38,1 7 0,-4-2-92,0 2 1,-4-2 123,1 5 0,-2-2 0,-1 2 0,4 1 0,-3-2 0,3 3 0</inkml:trace>
  <inkml:trace contextRef="#ctx0" brushRef="#br0">9115 10195 8288,'0'-18'0,"3"3"0,1 3 0,-1 6 0,-3 6-878,0 6 0,-1 9 878,-3 4 0,-5 10 0,-5 0 0</inkml:trace>
  <inkml:trace contextRef="#ctx0" brushRef="#br0">3603 16806 8529,'-9'0'-652,"3"3"-650,0 0 1576,-1 0-46,-2 2 1,0 0-474,-1 4 142,1 0 1,0-2 208,0-1 115,-1-4-170,-3 6 1,-2-6 244,-3 4-132,-5-4 0,1 6-28,-6-5 1,1 1 101,-7-1 1,3-1-28,-3 4 1,0-4-79,-3 1 0,-4 3-321,1 0 1,-1 1 347,0-1 0,1 3-235,-7-3 0,4 1 86,-4-1 1,4 1 59,2-3 0,2-1-68,-4-3 1,2 0-23,-2 0 0,1-4 117,-2-3 1,3-1 25,3-1 1,5-4-96,2 1 1,2-5 41,1 2 0,4-4-42,-1-2 0,3-3 46,-3-4 0,8-1-155,-2-2 0,7-1-4,-1-2 1,3-7-65,0 1 0,5 0 89,2-1 1,3-1-217,3-2 1,4 0 260,5 0 0,3-4 2,7 1 0,-11 22 0,1 0 21,13-22 0,-10 22 1,0 1-19,13-19 1,-12 22 0,2-1 15,-1 1 0,0-1 0,1 1 1,1 0-16,1-1 1,1 0 0,-2 1 0,1 1-3,1 1 0,1 1 1,0-1-1,-1 1 15,0 1 0,1 0 1,0 1-1,1 0-11,17-12 1,0 3 76,-2 1 1,2 4-70,0 1 0,4 2 4,-4 4 1,4 2-1,-4 5 0,3-2 0,-2 5 1,0 0 0,-1 3 1,0 1-4,3 2 0,0 6-40,0 3 1,2 5-9,-5-2 0,-1 4 10,-5 2 1,2 4 22,-5 6 0,3 2 15,-3 5 0,-14-18 0,0 0 24,14 20 0,-15-18 0,-1 1 22,13 20 1,-4 0-48,-3 0 0,-2 1 5,-3 2 1,-3-2-5,-4-1 0,-4-2 15,-1 0 0,-4 1 1,-4-8 1,-2 5-74,-6-5 0,-4-1-22,-5 1 1,-2-4 167,-2 1 0,-5-5-122,2-1 1,-2-5 74,2 2 1,0-5 19,0-2 1,3-3-165,1 0 0,-1-2 102,-3 0 1,0-4-249,0 0 1,0-1 3,0 1 1,1 2 29,2-5 1,-1 3-214,1-3 0,2 3-352,1-3 775,3 5 0,2-4 0,5 2 0,3-2 0</inkml:trace>
  <inkml:trace contextRef="#ctx0" brushRef="#br0">12951 9059 8515,'-9'-14'-1252,"0"-4"739,4 8 0,0-3 513,5 3 1109,0 1-597,0 0 1,5 2 195,1 1-478,10 4 0,4-2-101,8 4 0,5 4-162,4 2 0,4 3 68,2 0 1,7 0-300,-1 1 0,-22-6 1,0 1 226,1 0 0,0-1 0,-1 1 0,-1-2 104,0 1 1,1-1-1,-1 1 1,1-1-153,3-1 0,-1-1 1,-1 1-1,-1-1 28,3-1 1,-1 0-1,-2 0 1,0 0 45,1 0 0,0 0 1,-1 0-1,1-1 19,21-2 1,-22 2 0,-1 0 10,24-5 0,-2 3-79,-4-4 1,-4 5-106,-6-1 1,-5 2-63,-4 1 0,-8 0 128,-2 0 0,-3 1-506,-3 2 0,-4 7 605,-2 5 0,-6 3 0,-2 0 0</inkml:trace>
  <inkml:trace contextRef="#ctx0" brushRef="#br1">3371 10577 8938,'22'10'-69,"-1"3"34,4-7-644,-5 2 540,3 2 1,-7-4-3,-1 0 318,-7 0-57,4-1 0,-11 1-114,2-3 105,-2-2 1,-10 7 62,-7-2 1,-11 3-22,-10 0 1,-8 0-154,19-4 1,-1-1-1,0 1 1,0 0-113,1 0 0,-1-1 0,-2-1 1,-1-1 179,1 0 0,-1-1 1,-1 0-1,-2 0-15,-1 1 1,0 0 0,-1-2 0,0 2 1,-2 1 1,-1 0 0,-1-2-1,1 0-332,-1 0 0,0 1 0,-2 0 0,0 0 304,1 0 0,0-1 1,2 2-1,1 0 28,1-1 0,1 0 1,-1-1-1,1 0-187,1-2 0,0-1 0,1-1 0,0 0 188,3-1 1,1-1 0,1-1 0,2-1-103,-17-9 0,2-6 142,7-2 0,4-8-14,8-2 1,3-2-190,9-1 0,3-3-2,7-1 1,9-4-49,7-2 0,-5 22 0,1-1-64,2-1 1,3-1-1,3-2 1,1 0 134,3-2 0,2 1 0,2 1 0,2-1 64,0 0 1,2 0 0,0 3-1,0-1-22,0 2 1,1-1 0,1-2 0,0 1 22,0 0 0,1 2 0,1 0 1,0 0 32,0 2 1,0 0 0,-1 3-1,1 2 10,-2 1 0,0 1 1,2-1-1,0 0-61,-4 2 1,1 0 0,0 2 0,0 1 46,-2 0 0,0 0 0,-3 5 1,0 1-35,22-8 1,-1 6 47,-2 4 0,-3 4-75,-7 8 1,1 7 19,-1 9 1,-3 11-36,0 1 1,-5 10 121,-14-21 1,-2 0 0,0 4-1,-2 0-33,-1 2 0,-1 1 0,-2 3 1,-1 1 93,-1 0 1,-1 1-1,-1-1 1,0 0-103,-3 0 0,0 0 0,-1-2 0,0 0-33,0 1 1,-1-1-1,-2-2 1,-1 0 4,-2 3 0,-1 0 0,-3-4 0,-1 0 19,-1-1 0,-2-1 0,-1-2 0,-1-1 7,-3-2 0,-1 0 0,-1-1 0,-2 0 35,-2 1 1,-1-1-1,0-1 1,-1-1-34,1-2 1,-2 0-1,-1-2 1,-1-1 134,-1 0 1,-1 0 0,0 0-1,0-1-50,-3-2 1,1-1 0,1 0 0,0-2-28,0-1 0,0-2 0,-1 1 0,1-1-54,0 0 0,-1-1 0,1-1 0,0-1-50,1 0 1,1-1 0,3 0-1,0-1 239,1 1 0,0-2 1,-18-3-403,-1-2 0,10-6-2,0-4 1,10-2-68,2 0 1,8-4 2,5 0 1,7-4-214,5 2 475,8 1 0,6-2 0,7 2 0,4-2 0,4 1 0</inkml:trace>
  <inkml:trace contextRef="#ctx0" brushRef="#br1">2160 11164 11141,'-5'-31'-362,"1"1"0,-1-1 0,0 2-11,0-19 1,1 5 2078,4 12-1105,4 4 0,1 12-172,5 3 1,3 6 8,3 2 1,5 9-1047,4 4 0,-1 6 144,1 10 0,-2 0-367,-2 6 0,1 4 184,-6-1 0,-4 5 43,-3-5 0,0 1 255,-6-1 0,-4 1 291,-5-4 1,-7 0 5,-2-3 0,-3-4 123,-1-2 0,0-6 98,-3 0 0,2-5 44,-1 2 0,1-6 38,1-1 0,2-3 134,1 4-66,-1-5 1,6 3 389,-1-2-582,6-2-158,2 3-74,4 0 1,1-3-29,2 2 0,2 1 8,4 0 0,0-1 310,1-3 0,-1 0-117,0 0 0,4 0 64,-1 0 1,-2 0-137,-4 0 50,0 0-40,3 4 0,0 1-87,-3 4-39,-2 1 1,-3 2-177,2 0 0,-2 1-29,2-4 0,-1 0-90,1 1-341,-2-1 691,8 0 0,-4-3 0,4-2 1</inkml:trace>
  <inkml:trace contextRef="#ctx0" brushRef="#br1">2467 11406 10946,'6'0'-1287,"-2"0"832,0 4 0,-3 4 172,2 5 1,-2 7-289,-1 2 589,-4 4 1,-10 2 0,-5 0 0</inkml:trace>
  <inkml:trace contextRef="#ctx0" brushRef="#br0">1844 11918 8454,'1'-24'390,"2"2"0,3 6-45,6 0 1,4 4-314,6-4 1,1 4 112,5-4 0,4 5-871,2-1 0,7-2 269,2 2 0,-4-1 65,-2 4 1,-3-1 201,0-3 1,-3 3-106,-6-2 0,-2-2 433,-5 2 1,1-2-218,0 2 0,-5 1 530,-2-1 1,-1 5-224,-2 1 1,-1 2 62,-1-2 1,1 4-89,-2-1 0,-1 3-113,1 3 1,-3 2-14,0 5 0,1 0-282,-1 2 1,0 0 145,-3 3 0,0 0-103,0 0 0,-4 3-126,-2-3 1,-3 3 126,0 1 1,-3-1-105,-1 1 0,-2-1 112,2-3 0,-3 3-289,0-3 442,-1-1 0,-2 3 0,0-2 0</inkml:trace>
  <inkml:trace contextRef="#ctx0" brushRef="#br0">2151 11918 8454,'-5'0'448,"0"0"0,7-3-134,1 0 1,5-4-295,4 4 1,5 0 76,-2 3 1,6-1 166,1-2 0,1 2 33,-2-2 1,-2 2-34,0 1 0,-2 0-552,-4 0 0,-1 1-1832,-3 2 1640,1-2 0,-2 7 219,-2-1 1,-2-2 493,-4 1 1,0 1-65,0 6 1,0-2 189,0 5 0,0-4-95,0 3 0,0-2-123,0 2 0,0-3-98,0 0 0,3-1-192,0-2 1,5-1 120,-2-2 1,2-2-161,1-4 1,1 0 120,-1 0 1,3-1 55,1-2 0,3-5-283,0-4 0,-3-1 49,0 4 1,1-3-121,2-1 0,-3-2-140,0 2 505,1-3 0,1 1 0,3-3 0</inkml:trace>
  <inkml:trace contextRef="#ctx0" brushRef="#br1">2635 11248 10215,'-5'-22'-288,"-2"-1"595,3-8 0,1 7-217,3 9 1210,0 7-766,0-4 0,4 8-873,3-2 220,1 2 1,1 5-318,1 2 1,-1 2-349,0 4 1,1 0 311,-1 1 1,0 0 157,0 3 0,-2-3 263,-1 2 0,-4-1-196,1-2 0,-2 4 475,-1 3 0,-3-2 33,0 2 0,-4 4 206,0 4 1,-1 0-117,-1 1 0,0-1 57,-1 1 0,4 1-508,0-5 1,4 4 188,-1-3 0,2-4-232,1-2 1,0-5-26,0 2 0,0-3 87,0-1 1,3-2-63,0-1 92,4-4 0,-2 2 102,5-4 1,2 0 227,0 0 1,2 0-273,-2 0 1,-1 0 92,1 0 0,1 0-395,0 0 1,-1 0 115,-2 0 0,-4 0 30,0 0 1,-3 3-708,3 0-231,-4 0 520,2 1 551,-4 2 1,-4-1 0,-1-1 0</inkml:trace>
  <inkml:trace contextRef="#ctx0" brushRef="#br0">2765 11331 8563,'3'-29'0,"1"5"1140,3 3-683,2 2 1,2 2-146,5 1-188,-1 7 1,1 2 6,0 3 1,0 1-271,6 3 1,-3 4-145,3 3 0,-5 4-612,-2 1 0,-3 4 23,0-4 0,-6 4 438,-3-4 0,-2 4 434,-1-4 0,-2 2 0,-4-2 0,-1-2 0,-9 3 0,4-3 0,-4 0 0,1-1 0,-4 0 0,4-1 0,-1-1 0,4 0 0,-4-4 29,5 0 1,-3-3 370,5 0 425,4 0-185,1 0-327,4 0 1,1-4-137,2-2 1,3 1-227,7-2 1,-2 1 33,5-3 0,-4 1 178,3 1 0,-2-1-450,2 2 0,-3-2 144,0-2 0,-1 1-128,-2 0 1,0-1 113,0 1 1,-2 1 61,-1 2 0,-3-3 141,3 3 389,-4 2-230,2 0-124,1 4 0,-3 1 68,4 2 0,-4 6-56,1 7 0,-2 2 259,-1 4 1,3 2-157,0 4 0,0 1-62,-3 2 1,0-5-80,0 2 1,1-4-138,2 1 0,-1-3-56,1-6 1,-2 0 126,-1-3 0,1-2-39,2-5 0,-2-1 50,2-2-51,-2-2 0,2 3 144,0-8 1,5-1 256,2-4 1,0 0-346,6-1 1,-5 1-219,1 0 0,0 0 120,0 3 1,-4 2-158,5 4 0,-8 0 207,4 0 1,-2 5-37,-1 5 1,1 3 73,-4 6 1,0 3-108,-3 3 1,0 2 19,0 1 0,-4 1-182,-2 2 0,-3 3-708,-4 7 709,3-3 1,-8-1 0,4-5 0</inkml:trace>
  <inkml:trace contextRef="#ctx0" brushRef="#br0">11313 14469 8561,'-15'-13'-288,"5"2"-72,4-1 0,4 2 1085,-2 0 1513,3 1-1982,1 4 1,1 1 25,3 4 1,1 0-352,4 0 1,5 4 173,1 2 1,3 6 307,0 4 1,-2 10-109,-1 5 1,1 6 7,2 6 1,-3 5-455,-9-20 0,0 0 0,1 2 0,0 0 386,-1 1 1,0 0-1,1 1 1,-1 1-75,-1 1 0,-1 0 0,-1 1 1,-1 1-32,0 1 1,-1 0 0,1 1 0,0 0-99,0 1 0,-1-1 1,1 0-1,0 0 36,-2 1 0,0-1 0,-2-1 0,-1-1 26,1 0 0,-2-1 0,0-2 0,0-2-47,-1 2 0,1 0 0,-1-5 0,0-1-8,1 2 1,-1-2 0,-4 23-639,-1 0 1,0-4 480,-2-2 1,0-2-460,-3-2 1,-1 2 276,-2 1 0,-1 2-925,0-5 1,4-1 422,-1-4 0,1 0-1567,-4-4 2359,1 4 0,-1-7 0,0 2 0,1-3 0,-1-1 0,0-2 0</inkml:trace>
  <inkml:trace contextRef="#ctx0" brushRef="#br1">1434 14562 11838,'-14'-4'-532,"3"-1"328,-4-4 1,3 3 1186,0 3 1,1 2-168,2 1 1,0 5-501,-1 5 1,-3 11-109,-3 10 0,-4 13-26,9-20 0,0 2 1,0 1-1,0 0-267,2 3 0,0-1 1,-2 3-1,0 1 284,0 0 0,0 2 0,0 3 1,1 0 55,0 1 0,1 0 0,0-1 0,-1 1 47,1 1 1,0 0 0,1-1 0,1 1-646,1 3 1,0 1-1,1-5 1,0-1 290,2 0 1,0-1-1,-1 0 1,1 1-92,1 1 1,1 0 0,-2-2-1,0-1-97,1-1 1,1-1-1,-1-2 1,1 0-71,0-2 0,2-1 1,0-1-1,2 0-324,3 21 0,2-2 120,1-1 0,1-3-72,-1-6 0,1-1 259,3-2 1,-2-2-753,5-4 1,-4-3-222,4 0 1300,-5 0 0,8 1 0,-5 0 0,0 2 0,1 1 0,2 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1909 10493 8576,'-10'0'-179,"4"0"-17,0 0 1,3 0 202,-3 0 445,4 4-169,-7 2 1,5 4-54,-2 2-393,-2 3 111,-2 8 0,-1 1-49,-4 8 31,3 1 0,-5 5-186,1 2 1,-2-1 325,0 1 1,-1 2-172,1 2 0,-1 3 109,10-20 0,-1-1 0,1-1 1,0 0 46,-1 3 0,1 0-1,0-2 1,1 1-55,0 1 0,0 0 0,-1 2 1,0 0-114,2 1 0,-1 0 1,0 0-1,-1-1 202,2 1 1,-1 0-1,-1 0 1,1-1-28,2 1 0,0 1 0,-2 1 0,0 1-5,2-2 0,0 1 0,-2 2 0,-1 1 16,2 0 1,-1 0-1,-1 0 1,0 1-28,0 0 0,0 1 1,0 2-1,0 0-311,1 1 1,1-1-1,-2 4 1,0-1 292,1-3 1,0 1-1,1 2 1,1 1 17,0-4 0,0 0 0,0 4 0,1 0-43,0-2 1,1 0 0,0 3-1,0 0 19,0 0 0,1 0 0,0-1 0,-1 0-5,2-1 1,1 1-1,-1 3 1,1 1 9,1 0 1,0 0 0,0 3 0,0 0-1,0-3 0,0 0 0,0 2 0,0 0 19,0 0 0,0-1 1,1 1-1,1-1-338,-1 1 1,1-1-1,2-1 1,-1-1 406,0 1 0,1 0 0,0-1 0,0 0-44,0-2 0,1 0 0,0 2 0,0 0 4,-1-2 0,1 0 0,1 2 1,0 0-43,0-2 0,1 0 1,0 1-1,1 1-61,-2 1 1,1 0 0,1-1 0,0 0 29,0 1 1,0 1-1,-1-2 1,0 0-61,1 0 1,0-1 0,-3-3 0,1-1-139,0-2 0,0 0 0,1 1 0,0 0 199,-1 1 0,0 0 1,2 0-1,0 0 78,-2 1 1,0 1 0,1-4-1,0 0-49,-1-1 0,0 0 1,-1-3-1,0-1 7,2 0 1,-1-1-1,-1-2 1,0 0-15,0-3 1,0 1 0,-1-1 0,0 0 337,2 20 1,2 3-361,-1-5 1,1 1-2,1-4 0,-3-3-193,1-1 1,-4-5 790,3 0 0,-4-6-840,1-1 0,1-2 685,-1-4 0,1 2-1409,-1-5 1,0 0 963,3-6 0,-4 3 0,2-1 0</inkml:trace>
  <inkml:trace contextRef="#ctx0" brushRef="#br0">15158 9190 8328,'-5'-5'-779,"1"0"1216,4 5-346,4 0 0,1 0-67,4 0 1,4 2 174,-1 1 0,5-2 274,-2 2-332,3-2 1,4 0-12,-1 2 1,2-2 111,-1 2 1,2-2 187,4-1 0,-1-1-106,1-2 1,3 2 21,0-2 0,9 2-283,0 1 0,6 0-37,3 0 0,-22-2 0,1 1-154,1-1 0,1 1 0,0-1 1,0 0 188,0 2 0,-1 0 1,2 0-1,0 0-20,3 0 1,0 0 0,0 0 0,0 0-104,1 0 1,1 0 0,-2 0 0,0 0 38,2 0 1,0 0 0,0 1-1,1-2-35,0 1 0,1 0 0,0 1 0,0-2-229,-2 2 1,0-2 0,2 0 0,1-1 299,1 1 1,1-1 0,-1 1 0,1-1-30,-3 2 1,1 0-1,0 0 1,0 0 11,-4 0 0,1 0 1,3 0-1,0 0 0,1 0 0,0 0 1,-2 0-1,-1 0-16,-1 0 0,-1 0 0,1 0 0,-1 0-217,-1 0 1,0 0-1,2 0 1,-1 0 237,0 0 1,-1 0-1,-2 0 1,0 0-65,-2 0 1,-1 0 0,-2 0-1,-1 0 58,27 0 1,-3 0-12,3 0 0,-6 0 140,0 0 0,-2 0-116,-4 0 1,-1 0 3,-3 0 1,-4-3 531,-2 0 0,-3-3-523,-3 3 0,1-4 623,-4 4 1,-4-4-626,-2 1 0,-2-2 481,2-2 1,-2 1-393,-1 0 1,-3-1 222,3 1 0,-6 0-269,-1-1 1,-3 0 3,3-2 1,-3 0-18,4-3 0,-5-1-10,1-2 0,1-1 77,-1 0 0,1 0-61,-1-3 1,-2 1-128,2-3 1,-1 1 123,2-5 1,-3 5-115,2-5 1,-2 3 47,-1 0 1,3 0-103,0 3 0,0 1 83,-3 6 0,0-2-99,0 5 0,3-4-15,0 4 0,0-1 111,-3 4 1,0-3-40,0-1 0,0 1-4,0 2 1,-3 0 142,0-2 1,-4 0-53,1-3 0,-3 3 141,0 0 0,-1-1-96,-3 0 0,1-2 13,-7 2 0,2-2-32,-8 2 1,-1-2 5,-5 2 1,0 0-145,-6 1 1,1 1-117,-8-1 1,0 1 162,-6 2 1,23 4 0,-1 1-155,-1-1 0,-1 0 0,0 1 0,0 0 185,1 1 0,-1 0 1,1-1-1,-1 1 13,-2 1 0,-1 1 0,-1-2 0,-1-1 0,-5 3 1,-1-1-1,4 0 1,1 0-281,-3 0 1,0 1 0,1 1 0,0-1 275,-2 0 1,0-1 0,1 1 0,1 1 13,-2 0 1,0 0-1,1 0 1,0-1-15,0-1 1,0 1 0,0 0-1,0 1 13,-2-2 0,1 1 0,2 0 0,0 1 9,3 0 0,-1 0 0,2-2 0,1 1 46,-1-1 1,0 0 0,0 1 0,0-1-37,0 2 0,0 0 1,3-1-1,1-1-94,0 1 1,1-1-1,0 0 1,1 1 173,-25 1 1,3-1-68,0-2 0,3 2 52,4-2 1,3 1-34,6-1 0,0 2 57,3-3 0,6 3-115,-3 1 1,3 0 231,0 0 1,-2 0-283,2 0 0,2 1 506,2 3 1,0-3-446,-1 2 1,4 1 231,-1-1 1,2 1-163,4-1 1,-2-2-92,2 2 0,1-1 35,2 1 0,1-2-9,0 3 1,3 0 9,-1-1 0,1 1-19,-3-1 1,3-2 1,-1 2 0,4 1 9,-3-1 0,3 4-8,-3-4 0,3 3-108,-3-3 100,3 4 1,-4-2-1,4 5 0,-1-4-4,1 0 5,2 0 0,-3 4-4,4-1 0,0 0 0,0 1 1,0-4 32,0 0 0,-3 0-29,-1 4 78,1-1 0,3 0-67,0 1 0,0-4 78,0 0 83,0-4 15,0 6-115,0-7-756,0 3 0,0 1 306,0 1 0,0 0-264,0 3 1,0 0 13,0 6 1,0 2-136,0 4 1,0 7-24,0 6 790,0 7 0,0 5 0,0 6 0</inkml:trace>
  <inkml:trace contextRef="#ctx0" brushRef="#br0">19059 9199 8235,'-5'-13'-714,"-2"2"745,4-1 614,0 2 0,8 1-420,4 3 1,5-1-241,4 4 0,6 0-89,4 3 1,8-3 94,8-1 1,1 1-95,2 3 0,0 1 190,3 2 1,3-2-297,-24 1 1,1 0 0,-1-1 0,1 0 296,2 0 0,1 1 0,-2-2 0,1 1-4,2 0 1,0 1 0,1-1 0,1 0-50,-1 1 0,1-1 0,2 0 0,0-1 12,1 2 1,0-1 0,1 0 0,0-1 10,-3 0 0,0 0 1,5 0-1,0 0-327,-2 0 0,1 0 0,1 0 0,1-1 286,-1 0 0,-1-1 0,1 2 0,-1-1 30,-1 0 1,1-1 0,0 1 0,1 0-70,-2-1 1,0 1 0,-2 0 0,0 1-90,-1-2 1,0 1 0,-2-1 0,0 0 173,0 0 1,1 0 0,-3 1 0,0-1-25,0 2 0,-1 0 0,-1 0 1,-2 0 43,24 0 0,-2-3 18,-5 0 1,0-1-22,-3 1 0,-1 2 193,-5-2 0,-2-1 279,-4 0 0,-1-2-300,-8 3 1,2-3 519,-6 3 0,2-3-648,-8 3 1,1-4 415,-4 4 1,0 0-506,1 3 525,-5-4-422,-1 3-272,-4-7 134,0 7 0,0-5-623,0 3-242,0 2-524,0-3 739,-4 0 1,-1 3-469,-5-2 0,0 6 1118,-2 3 0,-7 7 0,-5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12114" units="cm"/>
      <inkml:brushProperty name="height" value="0.12114" units="cm"/>
      <inkml:brushProperty name="color" value="#FF0000"/>
    </inkml:brush>
  </inkml:definitions>
  <inkml:trace contextRef="#ctx0" brushRef="#br0">4562 6909 8145,'-23'-3'-93,"1"-1"1,2 1 92,2 3 0,-1-3 779,0 0 1,1 0-383,-1 3 1,-3 4-465,1 2 0,-4 3 63,3 0 1,-1 0 153,2 1 0,0-1 99,-4 0 1,3 1-110,-3-1 0,5 1 221,-2 3 0,1-2-153,0 4 0,1-2-8,-2 2 0,-1 1-73,2 3 1,-1 2 2,3 1 0,-2 4-25,-1-1 1,-3 1 70,3-2 0,-3 6-118,0-2 1,-1 3-41,1 0 0,-1 3 61,4 3 1,0 1-224,0 2 1,3 0 365,1 3 0,0 1-122,6 2 1,-3 1-10,6-1 1,-2 1-69,4-1 1,0 0 97,1-3 1,2 6 135,4-2 1,0 4-135,0-1 1,0 1-58,0-2 1,5 0 5,-1-23 1,1 1 0,6 21 10,4 2 1,-7-25 0,0 1-27,1-1 0,0-1 0,11 23-61,2-4 0,1-3 65,5 0 0,2-3-139,-2-3 0,6-2 202,-3-4 1,5-3-71,1 0 1,1-4 132,2 0 1,3-4-88,3-2 1,4-3 12,0 0 0,-1-2-63,-2-4 0,3 2-78,-1-2 1,-21-2 0,-1 1 34,1-1 0,0 1 1,-1-2-1,1 0-61,0 0 1,0 0 0,-2-1 0,0-1 30,24 6 1,-23-6 0,0 1 21,1 1 1,0 0-1,2-2 1,0 0 17,-4 1 0,1-1 0,1 0 0,0-1-25,25 0 0,-25 0 0,-1-1 94,1 0 1,0-1 0,0 0 0,1-1-34,0-1 0,1-2 1,-2 0-1,1-1 24,0-1 1,1 0-1,-2 1 1,0 0-62,-2-1 0,0 0 0,2 1 0,-1-1 20,0-1 1,-1-1 0,-1 1-1,1 0-126,-1 0 1,-1-1-1,24-12 85,-2 1 0,0-2 3,-3 1 0,2 3 30,-5-3 1,0-1 41,-2 1 0,-1 0-19,0 0 1,-1 1 121,-1-4 1,-2 4-149,-2-4 0,-2 3-53,2-3 1,-5 3-110,-2-2 1,-2 0 141,3-1 1,-4-2-96,0 2 0,-1-2 101,-1-1 1,-1 1 187,1-1 0,-4-4-135,1-3 1,-5-1-73,2-1 1,-3-3 70,-1-1 0,1 0 10,-1 1 1,-1-3-705,-2-3 1,3-1 430,-3 0 1,-2 3 69,-1-3 1,-2 6 90,-1-6 0,-1 6-9,-2-2 1,1 1-95,-4-4 1,-3 1 13,-4-4 1,-2 2 215,2 4 0,-3 0-77,0 3 0,-3 1 36,-2-1 1,0 2-75,-4 1 1,4-1 64,-4 1 0,0 1-60,-3 2 1,1 0 25,2 6 0,-5-2 61,2 5 1,-6 1 9,0-1 1,-2 5-54,-1-2 1,-2 3-9,-1 4 0,1-2 6,-5 5 0,4-1 23,-4 4 0,1 0 158,-4-1 0,-2 4-121,-1 0 1,1 4-56,6-1 1,-3 2-50,3 1 0,2 3-127,0 0 0,3 4-98,1-1 1,1 0 99,1 0 1,3 0-584,4 3 1,1 4 154,3-1 1,-2 4-727,4-4 1,0 5 546,4-2 0,2 3 756,1 0 0,2 4 0,-2 0 0,0-1 0,4-2 0,3 0 0</inkml:trace>
  <inkml:trace contextRef="#ctx0" brushRef="#br0">20502 8873 7866,'-14'0'389,"-3"0"113,5 0 1,-3 0-218,2 0 0,-3 0-12,0 0 158,-2 0-54,4 4-217,-4-3 0,3 4 10,-7-5 0,2 3 62,-1 0 1,-2 0 191,1-3 0,-4 0-84,2 0 1,-3 0 85,-1 0 1,2 0-61,-2 0 1,2 3-112,-5 0 0,1 0 27,-1-3 1,4 1-27,-4 2 0,4-2-73,-4 2 0,2-2 57,1-1 0,-3 4-152,0-1 1,-4 0 124,1-3 0,-1 0-110,1 0 0,-2 3-48,5 0 0,-4 0-63,1-3 1,-2 0 25,-1 0 0,-1 0-133,1 0 0,0 0-12,0 0 1,-1-3 183,1 0 0,0-3-28,0 3 1,-4-5 66,1 2 0,-1-2 7,0-1 1,2-1 1,-5 1 1,6-3 29,1-1 1,0-2-72,3 2 0,1-2 2,2 2 0,-1-3-108,1 0 1,1 2 89,5-2 0,0 4-30,3-4 0,-3 1 54,3-4 0,4 0-181,2 1 1,2-1 82,-2 1 1,0-2-132,3-2 1,1 2 188,3-5 0,-3 3-181,3-3 0,-3 4 220,6 0 0,-1-3-72,1-1 1,-1-2 24,3-1 0,1-3-47,3 0 1,0-3-58,0 3 0,0-1 67,0 1 1,1 2-1,2-2 0,0-1-54,3 1 1,0-1-143,3 1 0,1 1 263,-1-4 1,0 0-112,1 0 1,2-1 89,0 4 0,2-3-80,-2 3 1,2-3 167,1 3 1,6-8-308,-3 2 0,4-2 197,0 2 1,-2-1-108,1 1 0,-1 2 109,-1-2 1,-1 6-20,1-3 1,-1-1-124,1 1 1,-3 2 288,-1 1 1,1-1-113,2 1 0,-2-3-4,-1 3 1,1 0 28,2 3 0,-1 1 26,2 2 0,-3-2-62,6 3 0,1 0 19,-2-1 1,5 3-92,-1-3 1,2 4 65,1-4 1,0 4-76,0-1 1,0 0 50,0 0 0,0 0-37,-1 4 0,6-1 9,1 0 1,-1 4-12,1-1 0,0 2 1,3-2 0,1 2 14,-1 1 1,-3 3 3,0-2 0,1 1-9,6 2 0,-2-2 128,4 1 0,-2-1-78,2 5 1,-4-2 46,2 2 0,-3-1-62,-1 4 1,-3-1 19,1 1 1,-2 2-24,1-3 0,1 3-2,-4 1 1,3 1-76,-3 3 1,1-2 81,-1 4 1,-2-3-48,2 3 1,1 0 23,-1 4 0,5-1-10,-2 0 1,-1 1-53,1-1 0,-3 3-9,3 1 0,0 2-15,4-2 0,-4 3 62,0 0 0,-3 2-87,3 4 1,-3-1 73,3 4 1,-3-2 83,3 2 0,-4 2-93,1-2 1,2 5 131,-2 1 1,0 1 11,-3-1 0,-1-2 95,1 2 0,0 2-343,0 1 1,0 3 222,0 0 1,-1 2 64,-2-2 0,1 6-57,-5-6 0,1 2-114,-3-1 0,-2-1 108,-1 0 1,0 3-66,-3 1 0,2-1 10,-2-3 1,-1-2-85,-2-1 0,-1-1 214,0 1 0,-3 1-111,1-4 0,-4 3 129,3-3 0,-4 1-99,1-1 0,-2-1 222,-1 5 0,-1-4-49,-2 3 0,-1-1 10,-2 1 1,-4 1-191,1-4 1,0 3-136,-4-3 0,0 5 85,0-2 0,-2-1 62,2 1 1,-2-4-128,3 1 0,-4-2 109,4-1 0,-5-1 41,2-2 0,0 0 164,0-3 0,-4 3 16,-3-3 0,0 0-63,4 0 1,-1-2-20,1 2 1,-4-3-325,0 0 1,-1 2 405,2-3 1,1 3-377,-2-6 0,3-1 197,0-2 0,0 1-615,1-4 1,-4 2 221,0-4 0,4 0-549,2-1 0,1 1-42,-4-4 1,3 0-208,1-3 1,3 0-539,-4 0 1,4 1-127,-4 3 1765,1-3 0,-4 7 0,0-3 0</inkml:trace>
  <inkml:trace contextRef="#ctx0" brushRef="#br1">3985 12868 14741,'9'-5'425,"1"0"0,2-1-217,0 0 1,8 0 126,-1-4 0,9 4-396,0 0 0,2 0 157,-2-4 0,3 2 33,0 2 1,1-1-82,-1 4 1,-1-4 42,4 4 1,0-3-153,3 3 1,5-3-380,1 3 0,-2 0 193,0 3 1,-3-4 208,-1 1 0,4-1-3,-1 1 0,0 2-23,-2-2 0,0-1-22,2 1 0,-1 0 48,1 3 0,-3 0 9,-3 0 1,-1 0-90,-2 0 1,1 0 77,3 0 1,-2 1 12,-2 2 1,2-1-19,4 4 0,1-4 33,3 1 0,-2-2 18,5-1 0,-4 0-16,3 0 1,-2 0-122,2 0 1,-4 0 181,2 0 1,-3 0 26,-1 0 0,-3-1 127,1-2 0,-5 2-76,1-2 1,-1 1 1,1-1 0,-2 2-177,2-2 1,-1 2 124,1 1 0,-1 0-148,4 0 1,-3 0 122,3 0 1,-4 0-88,1 0 1,-2 0-139,-1 0 1,0 0 95,0 0 0,0 0 178,0 0 0,1 0-162,2 0 1,-2 0 253,2 0 0,-5-3 66,-2-1 1,0-2-110,1 3 0,-1 0-97,-2 3 1,-3-3 39,3 0 0,-5 0-70,2 3 0,-5 0-115,4 0 1,-4 0-127,1 0 0,-3 0-68,0 0 232,-2 0-140,0 0-735,-5 0-266,3 0-175,-7 0-212,3 0 0,-11 4 79,-2 2 1476,-11 2 1,0 6-1,-8 0 1</inkml:trace>
  <inkml:trace contextRef="#ctx0" brushRef="#br0">4022 13845 7845,'6'-3'-189,"1"0"1,-1 0 284,3 3 0,4-1 191,-1-2 1,5 2-85,-2-2 1,0 2 39,0 1 1,1 0-89,2 0 1,4 0 17,0 0 0,0 0 0,0 0 0,-1 0-97,4 0 0,-4 0 50,4 0 1,-3 0-15,3 0 0,0 0-22,3 0 1,-2 0 0,-1 0 0,2 0-30,-2 0 0,2 0 52,1 0 0,0 0 28,0 0 0,-2 1-85,2 2 0,-6-2-9,6 2 1,-2-2-9,2-1 0,0 3-20,0 0 1,3 1-89,0-1 0,3-1 142,-3 5 0,1-5-16,-1 1 1,-2 1-9,2-1 0,1 1-6,-1-1 1,5-2 5,-2 2 0,5-2-121,1-1 0,-2 2 88,-4 1 1,3-2-9,3 2 0,2-2-72,-2-1 1,2 0 99,5 0 1,3-1-74,-1-2 1,-22 2 0,-1 0-224,24-6 1,0 5 243,0-1 0,1-1 20,-25 3 0,1-1 0,0 0 0,0 0 12,0 0 1,-1 1-1,25 0-32,-2-2 0,-3 2 18,1 1 1,-6 0 2,5 0 1,-2 0 2,-1 0 1,0 0 0,-3 0 1,2 0-70,1 0 1,-1 0-24,-1 0 0,-3 0-35,2 0 0,-1 0 158,-2 0 0,-3 3-39,0 0 0,-4 1-3,1-1 1,-3-1-3,-3 4 0,2-4 127,-2 1 1,-2 2-139,2-2 0,-3 1 348,3-1 1,-3-2-254,2 2 1,-2-2 116,3-1 0,-3 0-130,3 0 0,-4 0 125,4 0 1,-3 0-139,3 0 0,-4-1-52,4-2 0,-1 2 68,1-2 0,2 1-23,-2-1 1,0 2 32,0-2 1,1 0 44,-4 0 0,3 2-48,-4-2 1,4-1 11,-3 1 0,3-1 4,-4 1 1,4 2-19,-3-2 0,1-2-1,-1 2 1,-2-3 18,5 3 1,-4-1-77,0 1 0,-1 2 1,-1-2 1,-1 1-12,1-2 1,-3 3 30,-1-2 1,-4 1 2,2-1 0,-3 2-23,-1-2 0,1 2-11,-1 1 1,-3 0-248,1 0 1,-2-1-76,1-2-48,-2 2 1,-3-3-211,2 4-591,-2 0 344,3 0 1,-16 8 0,-4 2 0</inkml:trace>
  <inkml:trace contextRef="#ctx0" brushRef="#br0">6564 14823 8190,'-6'1'-168,"0"2"0,0-2 125,-4 2 1,3-2 21,-2-1 0,1 0 193,-4 0 1,-1 1-8,0 2 0,-3-2-106,0 2 0,-2-2 122,0-1 1,2 0-115,1 0 0,-1 0 84,-2 0 1,-2-1-54,-2-2 0,3 1 10,-3-4 1,2 3-3,2-3 1,-4 3-37,0-4 1,0 1-26,4-3 0,2 0-76,1-1 1,2 1 89,-2 0 1,4-2-118,-2-1 1,3-2 120,0-1 1,1-3-44,0 3 1,3-6-37,-1-1 1,4 0-21,-3 0 1,4 1 8,-1-4 1,2 2-82,1-2 1,0-1 109,0 4 0,0-3-6,0 4 1,1-4-46,2 3 1,-1-3 38,4 4 0,-3-4 132,4 3 0,-1-3-69,3 3 0,0-2-34,1 2 1,0-3 83,3 3 0,-2 0 10,4 0 0,4 2-45,3-2 0,1 0 15,-2 0 1,0 0 29,4 4 1,-5-1-46,2 0 1,1 1-40,-1-1 1,0 4 30,0-1 1,-2 2-124,2-2 1,0 3 84,0 3 1,0 1-19,-4 0 1,4 3-8,0-1 0,3 1-12,-4-3 0,4 3 8,-3-1 1,4 5 17,-1-1 0,-3 1 45,0-1 1,1 2-41,-1-2 1,2 2-11,-2 1 1,3 1 11,-3 2 1,4 2-1,-2 5 1,2-3 65,-1 2 0,1-2-62,-4 6 1,2 0 148,-2 0 1,3 3-132,-3 0 0,-1 0 153,-2 0 1,3 3-49,0-3 1,-1 4-32,-2-5 0,0 6-33,-1 0 0,0 1-8,-3-3 1,3 3 55,-3-1 1,-1 5-28,-2-1 0,-1 2-154,-2 1 1,-1 0 75,-2 0 0,2 0-94,-5 0 0,0-1-11,-3 1 0,-1-1 33,-2-2 0,-4 2 34,-5-2 0,1 2-16,-5 1 1,1 0 7,-4 0 1,0-4 8,1 1 0,-5-3-124,-2 3 0,-1-4 74,1 4 0,-1-4-185,1 1 0,-2-4-62,-1-2 1,0 1-219,0-1 0,0 1-19,0-2 0,0 2-252,0-5 0,4 5-330,-1-2 1129,4-1 0,-6 7 0,3-1 0</inkml:trace>
  <inkml:trace contextRef="#ctx0" brushRef="#br0">10428 14739 8075,'0'5'-436,"0"-1"0,-1-4 401,-2 0 118,-2 0 0,-8 0 200,1 0 0,0 3-103,2 1 0,0-1 173,-2-3 0,0 0-82,-3 0 0,-1 0-61,-3 0 1,1 0-70,-1 0 0,1 0 42,-1 0 1,0 0-150,1 0 1,-4 0 94,0 0 1,0-3-223,0-1 1,2 0 54,-2 1 0,0 1-153,0-4 1,0 3 16,4-3 1,-4-1 132,0-2 0,-1 0 3,2 0 0,1-4 6,-2 1 1,0-5 201,0 2 0,0 0-111,3 0 1,2-1-60,1-3 0,0 1 29,3-1 0,-1 1-39,5-1 1,-3 0-11,6 1 0,2-1-16,1 1 0,2-4 42,1 0 0,0-3-15,0 4 1,4-5-20,2 1 1,2-1 3,2 1 1,-1-1 39,0 5 1,2-5-20,1 1 1,1 1 55,3-1 1,2 5-16,-3-2 1,4 1 5,2-1 0,0 2-19,4-5 1,-1 4 3,1-1 0,2 3-41,-3 0 1,0 2 30,1 1 1,0 0-40,3 3 0,-3 1 34,-1 2 1,1 1-35,3 0 0,-3 0 54,0 3 0,-3-1 6,2 4 0,0-1 22,1 1 1,2 2 9,-2-2 0,2 2-65,1 1 1,-2 3 29,-1 0 1,1 3 61,-4-3 1,4 4-59,-1-1 0,-2 3 27,2 0 0,-4 0-38,1 1 0,-3 0-2,0 2 0,-1-1 58,1 1 0,-1 3-40,-3 0 1,2 0 3,-5 0 0,4 1-2,-4 2 1,1 2 91,-4 2 1,0-2-83,0 5 0,0-2 53,-3 5 1,-1-2-52,-2 5 1,-2-1 3,2 1 0,-2-1 22,-1 4 1,-1-4-4,-2 1 1,-1-2-217,-2-1 0,-2 0 120,1 0 0,-1 0-55,-1 0 1,0 2 86,-1-2 1,-2 2-357,-1-6 1,-3 3-48,0 1 1,-2-1-26,-4-2 0,0 2-72,-6-2 0,1 5-2200,-7 1 2681,-4 4 0,18-17 0,-1 0 0,-2 2 0,0 1 0,0-1 0,0 1 0,-3 1 0,1 0 0</inkml:trace>
  <inkml:trace contextRef="#ctx0" brushRef="#br0">4702 9423 8562,'-15'-13'10,"3"1"0,2 0 1278,0 6 0,1-1-521,0 4 1,3 0-429,-1 3 0,4 0-91,-3 0 1,1 2-314,-1 4 1,-2 4 159,5 9 1,-3 3-81,3-1 1,0 8 25,3-1 1,0 5-101,0-2 1,0 4-203,0-4 0,3 2 74,0-5 1,3 1-262,-3-8 1,5-2 195,-2-4 1,-1-3-56,1 0 1,-1-4-88,2-2-275,1-4 325,-3 2 1,3-9 290,-1-5 0,0 0-54,-4-5 0,0-4-21,-3-3 0,-1 1 127,-2 2 0,-2 0-126,-5 1 0,-2 2 56,0 1 1,-4 3-33,4 0 0,-2 1 225,2 2 0,0 1-68,-3 2 0,5 1 765,0 1-153,1 3 131,4-3-709,0 0 0,1 0 56,8-2 0,1-4-123,4 1 0,5 0 94,1-4 0,3 0-219,0 1 0,-2-4-70,-1 4 1,1-2-78,2 2 1,-2 1 115,-1-1 1,0 2 33,0 0 0,-1 1-12,-5 0 1,-1 3 59,-1-1 0,-2 5 215,-2-1-270,-2 2 304,3 1-97,-4 4 0,3 2 225,0 7 1,2 1-4,-2 5 1,-2 1-108,2 1 1,1-1-225,-1 2 1,4-3 124,-1 0 1,0 0-401,0-1 0,0-3 131,3-3 1,-2-2-128,-1 0 1,-3-4-605,3 0 223,0-4 1,0 2 89,1-4 0,-4-4 133,3-2 0,-4-5 439,1-2 0,-2-7 0,-1 0 0</inkml:trace>
  <inkml:trace contextRef="#ctx0" brushRef="#br0">4860 9246 8347,'4'-5'1385,"-3"1"-1325,3 8 0,1 4 145,1 4 1,2 8 189,2-2 1,-1 7-75,0 0 1,-1 2-46,-1 1 1,1-1-97,-2-2 1,2 1-147,2-5 1,-1 1-201,0-3 0,0-4 77,-3 1 0,2-8-383,-2 1 1,2-5 35,-2 3 10,2-5 0,-6 1 165,4-6 1,-4-3 119,1-3 0,-2-4-71,-1-3 0,0-1 61,0-2 1,0-3 138,0 1 1,-3-1-98,0 3 1,0 2 251,3 1 1,0 3-108,0 3 355,0 1-103,0 0-280,0 4 1,4 0 16,3 5 1,1 4 18,1-1 1,0 4 237,1-1 0,-1 5-143,0 2 0,1-1 81,-1-2 1,3 2-147,1 0 1,-4 4 70,-3-4 1,1 2-43,2-2 0,0-1-4,0 1 1,-2 2-30,-1 2 1,-1-2-19,1 2 0,-1-5-137,-1 2 1,-3 0 89,2 0 0,-2-1-157,-1-3 105,4 1-100,-3-1 193,3-4-2,-4-1-37,0-4-136,0-12 0,1 2 90,2-9 1,-1 0-231,4 4 0,-2-3-7,2 0 0,-3 3 115,3 3 1,-1-2 51,1 2 0,3 2-13,-3 4 1,-1 4 68,1-1-73,0 2 0,4 1 168,-1 0 1,-1 4-106,-1 2 0,1 7 234,-2 2 1,-1 3-127,1 1 0,-2 2-113,2 1 0,-3-1-137,3-6 1,-3 2-255,3-5 1,-2 4-615,2-4 1073,-4-4 0,6 1 0,-3-4 0</inkml:trace>
  <inkml:trace contextRef="#ctx0" brushRef="#br1">5549 9143 10524,'-6'0'1638,"0"0"0,3 4 0,-3 3 0,-1 5-908,-2 4 1,0 2-686,-1 4 1,2-1 94,2 3 0,-2-3-582,1 1 0,0-3 363,1 0 1,1-3-494,2-1-419,2-3-1743,-3 1 1271,4-4 728,0-4 1,0-1 354,0-8 88,0-1 0,1-4 352,2 0 1,-1 0-85,4 3 1,-3-1 299,3 4 1,0-3 131,4 3 0,-1-1 165,0 4 1,2 1 106,1 3 1,0 1-286,3 4 1,-3 0-306,4 1 1,-5-1 15,2 0 0,0 1-857,0-1 1,0 0 165,0 1 1,-3-4 56,2 0 1,-4-4-336,-2 1-539,-4-2 992,2-1 1,-4-4 147,0-2 0,-1-2 261,-2-2 0,-3 1-244,-7 0 1,3-1 697,-3 1 0,3-3-252,1-1 1,-1 2 589,1 5 0,4-3-218,2 3 1,-1 1 364,1-1-648,0 4 1,3-7 64,0 3 0,1 1-486,2-1 1,2-1 349,4-6 1,0 2-447,1-5 1,-1 4 222,0-4 0,1 4-311,-1-4 0,-3 4 136,0-4 1,0 5 93,0-1 0,-1 1 324,-2 2 1,-2 3-163,2 0 1507,-2 3-670,-1-1-119,0 4-512,4 9 1,-2 1 160,5 9 0,-1-1-360,3 1 1,-1 3-371,-1-1 1,4 1 162,-2-3 0,3-4-395,-3 1 0,-3-5-791,0 1 0,1-2 492,2-4 0,-3 1-1397,0-4 974,-4 0 1363,7-7 0,-8-5 0,3-6 0</inkml:trace>
  <inkml:trace contextRef="#ctx0" brushRef="#br1">5838 9115 13156,'0'-5'1568,"0"-3"-306,0 7-810,0-3 1,4 11-354,2 2 0,-1 6 72,2-3 1,-1 5-203,3-2 1,-3 3 230,1 0 0,-2 1-923,1 0 0,1-1 57,-4 1 0,1 0-280,0-1 0,-3-2 253,2-1 1,-2 0-114,-1 0 0,-1 2-35,-2-5 1002,-3 1 1,-3 0-1,0 2 1</inkml:trace>
  <inkml:trace contextRef="#ctx0" brushRef="#br0">5838 9534 8574,'-5'10'-256,"0"-4"-323,1 0 2571,3-4-422,-3 2-450,4-4-808,0 0 0,4 0-56,3 0 0,-2 0 27,1 0 1,0-7 393,4-2 1,-1-3-182,0 3 1,0 3-279,1 0 1,-4 2 12,0-2-399,-4 4-262,7-2 1,-8 5 332,2 2 1,-2 3 160,-1 7 1,0 1-48,0 5 1,0 0-98,0-1 0,0 0 19,0-3 1,1 2-128,2-5 152,-2 1 0,7-5 43,-2-2 1,0-2 179,0-4 1,3 0-89,3 0 1,6-8-133,1-4 0,8-6 69,7-4 0,6-5-234,-18 12 1,0-1-1,2-1 1,1 0-54,2 2 0,-1-1 0,-1-1 1,1-1-1,-1 1 0,0 1 1</inkml:trace>
  <inkml:trace contextRef="#ctx0" brushRef="#br0">19003 9357 7980,'-5'-5'1638,"1"-3"0,4 6-266,0-4 0,4 3-922,2-4 1,4 1-146,2-3 1,3 3-82,3-1 1,4 4-376,0-3 1,1 1 70,-2-1 0,2-3-62,2 3 1,1-1-134,-5 1 0,0-1 154,-5 3 1,0 0-472,-3 1 1,-1 2 276,-3-2 0,-2 2 59,-1 1 1,-4 4 243,1 2 0,-6 7 165,-3 2 1,-6 4-93,0 3 1,-5 0 142,2 3 1,-3 2-177,0-2 1,2-2 4,0-2 0,5 2-477,-1-1 0,-2-1 194,2-6 0,3 2-226,2-5 0,4-3-732,-3-2 233,4-5 1,-3 2 974,2-4 0,2-4 0,-4-1 0</inkml:trace>
  <inkml:trace contextRef="#ctx0" brushRef="#br0">19134 9478 7980,'9'0'-159,"0"0"-41,1 0 0,0 1 527,2 3 0,3 1 597,4 4 0,-1 0-466,1 1 1,0-1-192,3 0 1,-2 4-428,2-1 1,-3 1 220,0-4 0,-1 0-771,1 0 1,-4 1 287,-3-1 0,1-3-310,0 1 362,-5-5 370,0 2 0,-7-4 0,4 0 0</inkml:trace>
  <inkml:trace contextRef="#ctx0" brushRef="#br0">19283 9506 7980,'-10'0'722,"5"-4"178,1-1 0,6-3-349,4 2 0,2-3-628,7 3 1,2 1 88,4-1 0,-1 0-580,2-4 0,1 1 162,-2 0 1,1-4-17,-3 1 0,-1-2 138,1 2 1,-1 1 104,-3-5 0,-2 5-19,-3-2 0,-1 2-29,0-2 1,-2 3 684,-1-2-369,-4 1 1000,2 2-257,-4 4-369,0-3 1,0 8-214,0 0 1,0 5-15,0 7 1,0 1-160,0 5 1,0 2 123,0 5 0,1 2-393,2-3 0,-2 5 136,2-1 0,1 4-719,0-7 1,-1 4 100,-3-4 1,-1-1-153,-2 1 1,-1-5 825,-5 2 0,-2-2 0,-8-2 0</inkml:trace>
  <inkml:trace contextRef="#ctx0" brushRef="#br0">19273 9795 8309,'0'9'988,"0"1"-153,5-1-476,0 0 1,7 2 206,1 1-194,7-6-176,-4 7 1,8-8 140,-3 4-786,-1-4 378,7-1 1,-4-4-996,1 0 739,3 0 0,-6-4-527,4-2 1,-3-2 433,2-1 0,-3-5 420,1-1 0,-2-3 0,-2-1 0</inkml:trace>
  <inkml:trace contextRef="#ctx0" brushRef="#br0">19627 9404 8607,'-5'-9'1425,"1"-1"-856,4 1 1,0 3 436,0 0 1,1 3-330,2-4-136,2 1-241,9-3 1,4 1-71,7 1-62,2-1 0,-3 7-5,-2-2 1,-1 2 27,-2 1 1,1 0-315,-8 0 0,0 4 131,-2 2 1,-2 6-55,-2 0 0,-2 6-31,-4 0 1,-2 4-268,-4 3 0,0 1-6,-7-5 1,0 4-217,1-3 0,-4 0 112,4-4 0,-4-2-239,4-1 0,-4-6 103,4 0 0,-1-6-227,4 0 341,0-2 252,-1-1 0,5-4 160,2-2 0,6-3-19,3 0 1,3 0 149,0 0 1,3 0-5,1 3 0,2-1 318,-2 4 0,3 0 94,0 3 1,1 1-229,2 2 0,0-1-271,-1 4 0,0-1 84,-3 1 1,3 3-285,-2-3 0,-2-2-135,2-1 1,-5-2-207,1-1 0,-1 0-59,-2 0 0,-4-4-70,-2-2 694,-2-2 0,-1-10 0,0-2 0</inkml:trace>
  <inkml:trace contextRef="#ctx0" brushRef="#br0">19935 9274 7971,'-5'-19'0,"3"1"998,-4 3 1,4 1 211,-1 5-699,2 4 1,1 2-126,0 6 0,4 6-297,2 7 0,4 2 30,2 4 0,-1 2-46,5 4 1,-4 1 78,4 2 1,-4-1-142,4 4 1,-5-5-260,2-1 1,-3-1-694,-1-5 0,-1-1-163,-1-2 0,0-2 488,-4-1 1,0-3-650,-3-3 1265,-4-1 0,-5-4 0,-6-1 0</inkml:trace>
  <inkml:trace contextRef="#ctx0" brushRef="#br0">19832 9655 7971,'-5'10'0,"-2"3"0,4 3 2851,-1 1-1880,9-2 1,0 2 569,4-1-1107,0 1 0,5 2-18,1 0 0,2-5-196,-2-1 1,3-3-283,-2-1 1,4-1 136,2-1 0,1-3-809,-2-4 1,0 0-218,4 0 0,-4-1-668,0-2 1,-1-6 1618,-1-3 0,-1-9 0,1 2 0</inkml:trace>
  <inkml:trace contextRef="#ctx0" brushRef="#br0">20344 9637 7921,'5'9'2765,"0"-3"-1255,-5 0-1261,0 1-54,0 2 0,0 0-1345,0 1 1,0-1 1149,0 0 0,0-4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11257 9050 8071,'-9'-14'0,"3"0"251,3 5 153,-2 0 0,4 2-518,-2 1 140,2 4 144,1-2 522,0 4 0,4 8-402,2 5 1,4 0-87,2 3 0,-1 2 120,5 4 1,-1 4-58,4-1 1,0 5-189,-1 1 1,1 7-140,-1-1 0,1 6 31,0-3 0,-4 8 75,1-2 1,-9-18-1,1 0-51,2 0 0,-1 0 0,-1 1 0,-1 0 19,1-1 0,0 0 1,-1 0-1,0 0 27,1-1 0,0 1 0,1 2 0,0-1-270,-2 1 0,1-1 1,-1 3-1,1-1 241,-1 0 1,1 1 0,-2 1 0,-1 2-5,2 0 0,-1 1 0,-1 2 0,0 1 20,0-1 1,-1 1-1,1 2 1,0 0 1,0-1 1,-1 1-1,0-2 1,0 0-8,0 0 0,-1 0 0,-1 2 1,1 0-294,-1-1 1,-1 0 0,-1 3 0,1 0 349,0-4 0,1 0 0,-1 1 0,-1-1-48,0-3 1,0 0 0,0 1 0,0 0-153,0-1 0,0 0 1,-1-1-1,-1 0 150,1-5 1,-1-1-1,-2 2 1,1-1 46,0-2 0,-1 0 1,0 3-1,0-1 21,0-2 0,-1 0 0,0 1 1,-1 1-38,0-4 0,0 1 0,1 1 0,-1-1 175,-10 20 1,4 1-268,-4-5 0,4-1-46,-4-1 1,2-6 35,-2 2 0,2-8 451,1 2 0,3-10-469,-2 4 1,1-8-83,2 2 1,3-5-1228,0-4-46,3-5 602,-1-1 1,4-6 926,0-4 0,4-13 1,2-10-1</inkml:trace>
  <inkml:trace contextRef="#ctx0" brushRef="#br0">11750 9115 8147,'-10'-4'0,"-1"2"0,7-4 0,1 4 0,3-6 0,1 5 811,2-3 1,3 4 407,3-1 0,4-1-1300,3 1 0,2 0 21,0 3 1,0 0-104,-3 0 1,3 3 92,-3 0 1,-1 4-76,-2-1 1,1 3-81,-4 0 1,2 0-63,-4 1 1,-3 2 148,-1 0 1,-2 1 40,-1-4 1,-1 2 129,-2 1 0,1-5-124,-5 3 200,1-3 1,-3 1-61,0-2 281,3-2-34,2-4 25,4 0 0,4-4-244,3-2 0,4-2 20,1-2 1,4 2-3,-4 2 1,4-1-41,-4 4 1,4-1 15,-4 4 1,4 2 47,-4 1 1,1 3-9,-4 6 1,-1 4 137,-2 6 0,-2 1-142,-4 5 0,-1 0 6,-2 0 0,-1-1-276,-2-2 0,-2 1 107,2-5 0,-3 4-433,0-3 0,3-1 213,0-6 0,2 0-715,-2-3 0,4-2 36,-1 3 955,2-3 0,1 4 0,0 0 0</inkml:trace>
  <inkml:trace contextRef="#ctx0" brushRef="#br0">12039 10912 8408,'-5'-5'3190,"1"1"-2347,4 4-333,0 0-59,0 4 0,1 1-142,2 5 1,-1 2-102,4 0 0,-3 5 79,3-1 1,-3 0-315,4 0 1,-4 0-46,3-3 1,-3-1-49,3-3 1,0 1 29,4-1 1,-4-4-79,0-2 1,0 1 147,4-1 1,0 1 33,2-4 0,0-5 105,3-1 0,-2-2-92,2-1 1,-2-4 127,2 1 0,1-4-142,2 4 1,0-5 11,-3 2 1,3-3-111,-2 0 0,-2 2-258,2 1 0,-5 2-239,1-2 1,0 3 248,0 0 0,-5 5-461,3 0 1,-4 4 285,0-3 0,-1 4-742,-2-1 611,-2 2 0,3 1 639,-8 0 0,-1 0 0,-4 0 0</inkml:trace>
  <inkml:trace contextRef="#ctx0" brushRef="#br0">12225 10754 8314,'-5'0'1113,"1"0"-646,4 4 0,0 1 189,0 5-105,4 7-1,-3-1-376,7 15 1,-4-5 64,3 8 0,1-3-626,-2 3 1,2-1 276,2 1 1,-4 1-905,0-4 1,0 4 226,4-4 601,-1 0 0,-4 1 1,-1 1-1</inkml:trace>
  <inkml:trace contextRef="#ctx0" brushRef="#br0">12058 11797 10232,'0'13'2800,"1"2"-2081,2 3-106,-2 5-420,7 1 1,-3 2-30,4 2 0,-2 4-124,-1 11 0,0-16-378,3 4 257,-3-16 0,2 13-10,-2-13 1,1 7-198,0-7 0,1 3-444,-2-9 296,2 7 101,2-14 1,-1 6 55,0-8 1,-3 0 292,1 0 1,-1-1-48,3-2 1,-3 0 144,1-6 1,-1 4 6,3-4 1,0 2-99,1-2 1,-1 3 28,0 3 0,-2 2-44,-1 1 0,0 0-138,3 0 0,1 3 17,-1 0 0,-1 8-116,-2-2 1,2 6 97,-5-3 0,3 7-172,-3-4 1,0 4-208,-3-7 1,0 7 97,0-4 0,0 4-83,0-7 0,-4 0 497,-2-6 0,-7 2 0,-1-3 0</inkml:trace>
  <inkml:trace contextRef="#ctx0" brushRef="#br0">12048 11974 10349,'10'-5'1276,"2"0"-1569,0 5 1,5 0 143,-2 0 0,4-3-238,3 0 1,-2-3-61,5 3 447,0 0 0,3-5 0,0-3 0</inkml:trace>
  <inkml:trace contextRef="#ctx0" brushRef="#br0">8827 13836 8119,'-14'-4'474,"5"-2"-297,0-3 1,7 3-60,-5 0 1759,5 0-350,-2 1-469,4-4-718,4 0 0,1-1 139,5-3 0,3-1-123,3-2 1,4 2-280,2-2 0,4 5 97,-1-2 1,-1 3-162,0 1 0,-3 4-167,1 1 1,-2 3-313,-2 1 1,-2 1-132,-1 3 1,-4 4 299,-2 4 1,-1 5-97,-5-2 0,0 6 38,-3 1 0,-1 4 303,-2-2 1,-2 3-74,-4 1 0,-1-4 264,1-2 1,-1 1 1,-3-2 1,6-2 81,-2-4-131,2-3 349,-3 1 123,5-8-190,1 0-337,4-5 1,4-6 53,2-3 1,3 0-139,0-4 1,1 3 43,3 1 1,-3-1 17,2 1 0,2 3 72,-2 0 0,1 4 94,-4-2 1,0 8-24,1 2 1,-5 6-93,-2 4 0,1 5 352,-1 4 0,-1 3-127,-5 3 0,1-2-145,-4 2 0,0-2-19,-4-1 0,1-4-139,0-2 1,2-1-436,1-2 0,4 1-99,-1-8 0,2 0-2530,1-2 1328,0-1-558,0 0 2306,0-3 0,4-2 0,1-4 0</inkml:trace>
  <inkml:trace contextRef="#ctx0" brushRef="#br0">10037 13836 8025,'-5'0'3276,"1"0"-2017,4 0-673,0 4 1,1 5-115,2 7 0,-1 1 40,4 2 1,-3 3-114,4 0 1,-2 2 20,1-2 0,2 3-232,-2-3 0,6-1-197,0-2 0,2-5 105,-2-1 1,-1-3-152,5 0 1,-2-5-66,2-2 1,2-2 75,-3-1 1,3-5-16,0-5 1,1-3-45,-1-6 0,-2 1-48,0-1 1,-4-3-54,3 1 0,-3-1-179,0 3 0,-1 1-283,-2-1 1,-1 1 287,-2 3 0,2-2-1237,-5 5 545,4 0 297,-6 2 0,3 4 287,-4 0 0,-4 4-613,-2-1 1099,-2 6 0,-6 2 0,0 4 0</inkml:trace>
  <inkml:trace contextRef="#ctx0" brushRef="#br0">10205 13771 8025,'-5'0'1502,"-4"0"1,9 4-996,0 2 1,1 7-141,5 2 1,0 7 181,0 3 1,2 3-78,-2 3 1,2 2-170,-2 4 1,2 0-375,-2 0 1,3 0 110,0-3 1,1 1-892,3-4 0,-3 0 497,2-3 0,0-1-1232,0-2 1,0 1-21,3-5 1606,-4 1 0,3-3 0,-5-1 0</inkml:trace>
  <inkml:trace contextRef="#ctx0" brushRef="#br0">11313 13789 8025,'-10'6'0,"4"-2"891,0-4 226,4 4 1,-2 5-501,4 7 0,0 1-222,0 2 0,4-1 2,2 1 1,-1 3-104,1 0 1,1 2 112,2-2-178,0 0-220,1-4 0,-1-2-165,0-1 0,1-3-12,-1 0 0,3-1-248,1-2 0,-1-3 157,-3 0 0,2-4 6,1 2 1,-1-4 61,1-4 1,-2 2 18,0-4 0,-1 0 194,0-3 0,-1 2-25,-1 1 0,1 4-15,-2-1 1,2 2-1,2 1 1,-4 1 11,0 2 0,0 5 87,4 5 0,-4 3-111,0 0 0,-4 3 171,1 2 1,-2-1-93,-1 2 0,0 0-252,0 0 1,-3 0-189,0-4 0,-3 0-367,3-2 1,-4 0-556,0-3 0,-1 0 1313,-1-1 0,-5-1 0,0 2 0</inkml:trace>
  <inkml:trace contextRef="#ctx0" brushRef="#br0">11285 13910 8041,'9'-4'2206,"6"-1"-1635,3-4 1,2 3-402,5-1 1,-5 4-1017,2-3 1,-1 4 564,0-1 1,0 1 280,4-1 0,-4 2 0,1-3 0</inkml:trace>
  <inkml:trace contextRef="#ctx0" brushRef="#br0">8789 16229 8331,'-4'-19'0,"2"2"1125,-4 1 0,4 2-438,-1 1 1,3 3-449,3-3 0,3 0-30,7 1 0,-3-1-1,2 4 1,-1 3-99,-2-1 0,0 5-243,1-1 0,-1 2-162,0 1 1,1 4 183,-1 3 1,0 2-63,0 3 1,1 0 15,-1 3 0,-4 4-25,-2 3 0,-2-1 120,-1-2 0,-1 3 44,-2-1 1,-2 1-30,-4-3 0,-1-2 15,1-1 0,0-3 55,0-3 1,0-1-70,3 0-87,-2-4 1,7 1 86,-2-3 235,2-2-71,1 3 0,5-7-61,4 0 1,1-2 161,6 2 0,-1 2-63,4-2 1,-1 2-39,-3 1 1,2 5-148,-5 5 1,4-1 117,-4 3 0,-3 3-149,-2 0 0,-4 3-86,3 1 1,-4-4-237,1 1 1,-2-2 8,-1 2 1,0 0-298,0-3 1,0 0 186,0-1 483,0-5 0,4 9 0,1-5 0</inkml:trace>
  <inkml:trace contextRef="#ctx0" brushRef="#br0">9739 16071 8862,'-4'9'326,"3"4"-148,-2 3 1,2 0-79,1 0 0,0 0 435,0-3 1,0 0 56,0 0 1,0-2 66,0 5 0,0-5-375,0 1 0,1-2-220,2-4 0,2 2-18,4-2 1,4-1 162,-1-2 0,5-2-78,-2-1 0,4-1 36,3-2 0,-2-4-274,5-5 1,-1 1-162,1-5 0,1 4-164,-5-4 0,1 4-30,-3-4 1,-2 5-248,-1-2 1,-3 3-350,-3 1 1,-1 0 414,0 3 0,-3-2 643,1 2 0,-5-7 0,2-1 0</inkml:trace>
  <inkml:trace contextRef="#ctx0" brushRef="#br0">9935 15987 8255,'-10'0'2716,"5"5"-2390,2 4 0,2 5-369,1 4 0,0 4 96,0 0 1,-1 4 193,-2-2 0,2 3-463,-2 1 0,2-3 215,1 0 1,0-3-270,0 2 0,1-2-197,2 3 1,-1-4 466,4 0 0,0-5 0,4-3 0</inkml:trace>
  <inkml:trace contextRef="#ctx0" brushRef="#br0">10782 15810 8243,'-6'6'0,"0"6"0,-1 7 1910,-2 9-1204,4 0 1,1-4-780,4-3 0,-3-2 118,0-3 0,-2 0 98,2-3 0,2 0 5,-2-1 1,2-1-182,1 1 1,0-5 4,0 0 1,4-2-281,2 1 0,7-2 103,2-4 0,3-1 205,1-2 1,2 1-17,1-4 1,3 1 39,-3-2 1,3 0-177,0 4 0,-2 0-161,-1 3 0,-4 1 505,-2 2 1,0 2-3,-3 5 0,-1 3-153,-2 2 0,-5 3 31,-2 1 1,-3 0-58,-3 3 0,-3 2-220,-7 4 1,-1-3 117,-5-1 0,0-2-572,1 3 0,-4-5 28,0-2 635,1 1 0,-2-9 0,-1 4 0</inkml:trace>
  <inkml:trace contextRef="#ctx0" brushRef="#br0">10996 15949 8782,'9'-5'1524,"1"0"-1618,-1 2 1,3 2 93,1-2 0,3 2 0,-1 1 0</inkml:trace>
  <inkml:trace contextRef="#ctx0" brushRef="#br0">9125 16899 8171,'-6'-6'661,"3"0"-111,2 4 1,1-3 1959,0 1-1293,0 3-830,0-3 0,4 8 165,3 3 0,-2 5-117,1 4 0,0 4-165,4 2 1,0 4-82,2-1 0,-4 2-139,1 0 0,-2 5 112,2-1 1,1-1-108,-1-6 0,-3 3-309,0-2 0,-3 1 157,0-1 1,-1-2-272,1-5 0,-2 1 87,2-1 1,-2 0-364,-1-2 1,0-3 163,0-4 1,0 1-97,0-1 1,0-3-30,0 0 1,0-3-238,0 4 0,-1-5 142,-2 1 0,1-2 253,-4-1 0,-1 0-74,-2 0 1,0-4 268,-1-3 1,1-4 251,0-1 0,1-1 0,1 4 0,-1 0 0,2-1 0,1 2 409,-2 2-21,5-2 0,-3 3 912,2-1 1,2 1 189,-2 2 518,2 2-314,1-3-1337,4 8 1,0 1 93,2 4 0,3 1-173,-3-1 0,2 0-11,1 1 1,4-2-263,-1-2 1,2 2 94,-2-1 1,-1-3-263,1-1 0,2-2 127,2-1 0,-2 0-770,2 0 0,-1-4-93,4-2 0,0-3-484,-1 0 1,1-3-500,0-1 1881,-1-3 0,5-3 0,1-5 0</inkml:trace>
  <inkml:trace contextRef="#ctx0" brushRef="#br0">10074 16713 8197,'0'-5'2909,"0"1"-2588,4 4 0,2 4 312,3 2 1,0 6-161,1 4 0,0 2-51,2 0 1,-1 2-103,1 2 1,-1 1-51,2 5 1,-2 1-59,5 2 0,-4-2 16,4 2 0,-4-1-121,4 1 1,-4-2-209,4 2 1,-2-2-475,2-1 1,0-3 357,-3 0 1,2-1-679,-3 0 1,1 2 405,-4-4 1,-1 0-257,-1-4 0,0 1 212,-4 0 0,0-5-469,-3-1 1,-1 0 1001,-2-1 0,-6 1 0,-6-4 0</inkml:trace>
  <inkml:trace contextRef="#ctx0" brushRef="#br0">10288 17393 8000,'-9'0'1632,"4"0"1,1 1-1690,4 2 1,3-1 116,0 4 1,3 0 520,-3 4 1,5-4-129,-2 0 1,2 3 13,1 4 1,1-2-232,-1-5 1,3 3-43,1-3 1,2-1-220,-2 1 0,3-4 84,0 1 0,-2-3-226,2-3 0,-4 1 184,4-4 1,-4 0-1181,4-4 1,-4-2 17,4 0 1,-4-5 1144,4 2 0,-1-7 0,4-2 0</inkml:trace>
  <inkml:trace contextRef="#ctx0" brushRef="#br0">11052 16676 8154,'-9'0'364,"2"-3"-713,1 0 0,3-1-423,-3 4 1,4 1 771,-1 3 0,2 1 0,1 4 0,0 4 287,0 3 0,3 2-40,0 0 1,4 5 1019,-1 2 0,3-1-465,0 0 1,1 4-219,3 3 1,-2 1-347,5 0 1,-4-4-255,4 4 0,-4-4 46,4 0 1,-2-3 143,2 0 0,1-4-458,-1 0 1,-2-1 175,2-1 1,-5-4-726,1 1 0,-1-5-1,-2 2 1,-1-3-239,-1-1 0,-3 1 44,-4-1 1028,0 0 0,-4 0 0,-6 5 0,-4 0 0</inkml:trace>
  <inkml:trace contextRef="#ctx0" brushRef="#br0">11117 17327 8179,'4'10'897,"3"-1"-650,-3 0 1,4 1 158,-2-1 0,2 1 249,2 3 1,-1-6-294,0 2 0,0-1-133,-3 1 1,2-3 52,-2 0 1,3-3-54,0 4 1,0-5-140,1 1 1,2-2 26,0-1 0,2-4-131,-2-3 1,0-4-48,3-1 1,0-5-300,0 2 0,2-3-694,-5-1 0,2-2 514,-2-1 0,-2 0-793,3 4 1,-6 2 133,-1 1 1199,0 3 0,4-5 0,-1 2 0</inkml:trace>
  <inkml:trace contextRef="#ctx0" brushRef="#br0">15307 15577 8211,'5'-23'0,"5"4"1335,-1-3 1,0 6-572,4 4 1,1 2 80,2 0 0,2 4-336,4 0 1,-2 4-76,1-1 0,-4 3-263,-2 3 1,0 2-192,0 4 1,-1 4 49,-5-1 0,0 5 193,1-2 1,-4 4-399,0 3 1,-4-3 83,1 3 0,-3-1-515,-3 0 0,-6 0 150,-7 4 0,-1-3-21,-2 2 1,-3-3 136,1 1 0,-1-6-47,3 0 0,2-5 0,1 2 1,3-7 85,4-3 0,2-2-26,1-1 86,4 0 1,0-1 264,8-2 1,5-2 100,7-5 1,4 1 66,0 0 0,0 1 110,0 1 1,-1 3-111,4 4 1,-5 1 195,2 2 0,-3 4-83,-4 5 0,-1 2-52,-5 5 0,-4 0-91,-2-1 0,-2 4 154,-1 0 0,-4 1-176,-2-2 1,-3-2-170,-4-1 1,0 0-155,-3-6 0,-1 4-411,1-4 0,3 0-33,0-6 0,3-2-1807,1-4 2434,-1 0 0,1-8 0,0-2 0</inkml:trace>
  <inkml:trace contextRef="#ctx0" brushRef="#br0">15847 15670 8096,'9'-9'538,"1"0"0,3 2 791,3 1 0,5 4-741,4-1 0,1-1-108,-1 1 1,-2 0-666,-5 3 1,1 0 192,0 0 1,-2 0-862,-1 0 1,1 3 597,-1 0 0,-3 1-971,0-1 1226,-3-2 0,-1 7 0,1-2 0</inkml:trace>
  <inkml:trace contextRef="#ctx0" brushRef="#br0">15949 15512 8068,'-5'-5'1101,"1"2"-974,4 6 1,1 7-128,2 9 0,1 0 667,3 6 0,1-3-439,-2 3 0,1-4-507,0 4 1,4-1 108,-2 1 1,3-2-91,-3-5 0,4 1-140,3 0 1,-2-5-449,2-2 1,0-5 847,6-4 0,2-2 0,4-1 0</inkml:trace>
  <inkml:trace contextRef="#ctx0" brushRef="#br0">16573 15549 8068,'15'-4'710,"-2"-1"1390,-8 0-976,0 0-1042,-5 5 0,-6 5 193,-3 1 0,-5 6 113,-8 4 0,-3 1-200,-6 2 1,2-3-77,-2-1 1,3 1-260,3 2 0,-1 0 161,5-3 0,-1-1-700,3-5 1,5 0 358,1 1 0,6-4-616,1 0 617,4-4 0,-1 5 103,6-4 0,6 1 149,7-4 0,2 0 262,4 0 1,6 0-70,6 0 1,1 3 300,-1 0 0,6 3-161,-3-3 0,1 3-53,-4-3 0,3 5-380,-3-2 1,-3-1-151,-3 1 1,-1-1-227,-6 2 1,0 0 114,-5-4 0,-3 0-1044,-4-3 359,-3 0 1120,-2 0 0,-13 0 0,-1 0 0</inkml:trace>
  <inkml:trace contextRef="#ctx0" brushRef="#br0">16517 15465 7979,'-5'0'603,"1"9"1,8 4-198,2 9 0,4 5 320,2 1 1,0 1-470,3 5 1,-4-4-40,2 1 1,-3-2-160,0-1 1,0-5-203,2-1 1,-1 1-339,1-1 0,2-2-38,-2-4 1,3-3-455,-2-3 1,0-2 972,0-2 0,-3 2 0,4-2 0</inkml:trace>
  <inkml:trace contextRef="#ctx0" brushRef="#br0">16834 15642 8645,'1'-6'1000,"2"0"1,8 4-757,7-1 0,9-1 19,7 0-175,2-3 0,-1 5-259,-1-4 1,-2 3 88,-1-3 0,0 4-402,-6-2 0,0 3 212,0 1 1,1-1-534,-4-2 0,0 2 99,-4-2 706,-3 2 0,2-3 0,-2-1 0</inkml:trace>
  <inkml:trace contextRef="#ctx0" brushRef="#br0">17095 15428 8085,'-10'0'0,"4"-3"0,0 0 1489,4 0-949,-2 11 1,5 2 118,2 9 0,2 4-197,4 2 0,-2 1-137,-1 2 0,-1-1-90,1-2 1,2 1-532,-1-4 1,0 3 62,-1-4 0,2 1-146,-1-3 0,0-4-2344,-1 1 1477,2-5 1246,-2 3 0,3-9 0,0-1 0</inkml:trace>
  <inkml:trace contextRef="#ctx0" brushRef="#br0">17346 15428 7954,'-5'-4'1005,"1"2"-466,4-4 0,0 5 347,0 1 0,0 5-476,0 7 1,0 3-47,0 3 0,0 1-100,0 0 1,0 2-43,0 1 0,0-1-208,0-6 1,0 2 165,0-5 1,3 1-530,0-4 0,4 0 250,-1 1 1,3-5-351,0-2 1,1-2 178,3-1 0,1-1 5,5-2 1,0-2 31,-1-5 0,1 1 49,-1 0 0,1 0 150,0 3 0,-1-1-101,1 4 0,0 0 400,-1 3 1,0 1-59,-3 2 0,2 3 68,-5 6 0,1 3-56,-4 4 0,-3 0 178,0 3 0,-4-1-221,2 3 1,-3-3-29,-1 1 0,0-2-193,0-2 0,-1 0 81,-3-3 0,0 2-813,-2-5 281,-2 1 1,3-5-327,-5-2 1,4-2 171,0-4 1,0 0-990,-4 0 1639,1 0 0,-9-8 0,-1-2 0</inkml:trace>
  <inkml:trace contextRef="#ctx0" brushRef="#br0">17253 15447 8565,'-10'-9'1608,"1"7"-261,9-6-828,5 8 0,7 0 295,7 0-1963,5 0 813,0 0 1,7 3-1000,0 0 891,0 5 0,1-6-449,3 4 0,1-1 893,1 1 0,8 2 0,3-2 0</inkml:trace>
  <inkml:trace contextRef="#ctx0" brushRef="#br0">18408 15484 7947,'0'-9'1399,"0"3"1,3 2-929,6 4 1,3 4-203,13 3 0,-3-2-564,3 1 1,-5-3 100,2 3 1,-2-3-40,-2 4 0,1-4 46,0 3 1,-4-3-55,1 3 1,-1-4-172,4 1 0,-5 2-1128,-1-2 1540,-3 4 0,-1-6 0,1 3 0</inkml:trace>
  <inkml:trace contextRef="#ctx0" brushRef="#br0">18370 15605 7947,'-18'0'551,"3"0"68,3 0 1,5 0 183,0 0 1,6 0-313,1 0 1,5 0-776,8 0 1,2-3 135,7 0 1,3 0 184,6 3 1,3-3-105,6-1 1,-3 0-205,3 1 0,-4 2-1573,5-2 1613,-7 2 0,2-3 1,-3-1-1</inkml:trace>
  <inkml:trace contextRef="#ctx0" brushRef="#br0">16490 16098 8027,'0'-9'3276,"8"4"-2042,4 2 0,10 2-812,6 1 1,7 0 79,5 0 0,3 0-542,0 0 0,5 0 263,-21 0 0,2 0 1,-1 0-1,1 0-40,0 0 1,1 0-1,-3 0 1,-1-1 28,2-1 1,0 1 0,1-1 0,-1 0-132,2-1 1,-1-1 0,0 1-1,0-1 48,-2 3 0,-1-1 0,1-1 0,0 0-55,22 0 1,0-4 41,-6 4 1,-2-1-7,-7 1 0,-2 2-63,-4-2 1,-1 2-159,-2 1 1,-6 0-436,-3 0-724,-5 0-222,-2 0 863,0 0 0,-9 0-170,0 0 1,-4 0 214,-6 0 1,1 0-549,0 0 0,-1 0 145,1 0 987,0 0 0,-1 4 0,1 1 0</inkml:trace>
  <inkml:trace contextRef="#ctx0" brushRef="#br0">19497 15484 8056,'-4'-14'0,"2"4"1734,-4-2-1076,3 1 0,-1 5 1762,4 0-1174,0 4-859,0-2 0,0 5-71,0 2 1,1 6-15,2 7 1,0 6 70,3 6 1,-4 1 190,1 6 1,1-1-431,-1 3 1,3-3-250,-3 0 0,4-4-827,-4 1 1,1-3 515,-1-3 1,-2 0-895,2-7 1,-2 2-799,-1-7 1161,4-1 1,-2-7 286,5-2 670,-1-6 0,7-10 0,2-7 0</inkml:trace>
  <inkml:trace contextRef="#ctx0" brushRef="#br0">19804 15447 8056,'9'-10'0,"1"4"1305,-1 0 1,4 4-536,-1-1 1,8-1-151,-2 1 0,4 0-189,0 7 0,-4 1-64,1 4 0,-2 1-226,-4 3 0,-1 1-138,-2 5 1,-5 1 137,-2 1 1,-2-1-97,-1 2 1,-4-2-509,-2 2 1,-7-2 279,-2 2 1,-7-3-289,-3 0 0,1-2 148,-1-1 0,2-3 0,-2-3 1,1-1 179,2 0 1,6-4 73,-3-1 0,7-3 110,-1-1 554,3 0-444,1 0 1,5-5-5,4-1 0,4 1-507,5-1 1,4 3 174,3-3 1,6 0-1043,3 0 717,-3 2 0,5 4 0,-2 0 510,2 0 0,1 0 0,0 0 0</inkml:trace>
  <inkml:trace contextRef="#ctx0" brushRef="#br0">19841 16182 7986,'-42'4'0,"-4"-3"327,3 3 0,-6-3-636,0-1 0,-2-1 578,1-3 0,2-2-195,22 1 0,-1-2 1,0 0-1,0-1-78,1-1 0,-1 0 0,1-1 0,0 0 42,-18-12 1,4 2 79,3-5 0,5-3-141,7-3 1,6-8 106,7-2 0,2-7-174,7 21 0,0 1 0,2-3 0,2 0-59,2-1 1,0 1 0,3 1 0,1 1 32,8-23 1,7 3 145,3 0 0,-9 24 1,2 0-13,0-1 1,1 1-1,3 2 1,0 0 62,-1 0 1,1 1-1,2 2 1,1 1 119,-1 0 1,1 0 0,4 2 0,0 0 179,1-1 1,-1 1 0,3 0 0,-1 1-155,2 0 0,0 0 0,-1 2 0,0 1 27,-1 2 1,0 0 0,0 1 0,1 2-52,-2 3 0,-1 0 0,-1 1 1,-1 0-20,22 2 0,-2 7-18,-4 3 1,-2 12-124,-7 3 0,-2 6 38,-4 3 1,-4 2 143,-3 11 1,-5 2-214,-9-22 0,-2 2 0,0-2 0,0 1 12,-2 0 0,0 0 0,-1-1 0,0 0-41,-2 1 1,0 0 0,0 0 0,-1 0 21,0 1 1,-1 1 0,-2-2-1,-1 0 62,-11 21 1,-3-4-90,-2 1 0,0-5-202,-4-1 1,1-6-86,0-3 0,-3-5-255,2-1 1,-1-8-682,1 2 1,-1-7 827,5 1 1,-4-7-1057,3-3 1473,0-2 0,1-1 0,-1 0 0,0 0 0</inkml:trace>
  <inkml:trace contextRef="#ctx0" brushRef="#br0">19450 15307 8023,'-23'-27'1638,"4"-2"0,1 0 0,3 4 0,1 8-442,2 1 1,2 4-1669,0-4 0,-3 4 349,-3-4 1,-5 1-1340,-4-4 1,-3 1 886,-3-1 0,-1-1-156,-2-1 1,-3-2 418,3-2 1,-5-2 577,-1 2 1,17 12 0,0-1-507,0 0 1,0 0 0,-24-10 339,22 11 1,0 1-1,0 1 1,-1 1 282,-1-1 0,1 0 0,-3 0 0,-1 0-357,-1 0 1,0 0-1,-2 0 1,1 0 115,-2 1 1,-1 2-1,0 0 1,0 0 15,-2 0 1,0 1 0,-4 0 0,-1 1-296,-2-2 0,1 1 0,-1 1 0,0 0-244,-1 0 1,0 0-1,0 0 1,-1 1 250,-2 1 1,0-1 0,1 1-1,0-1-182,-1 0 0,-1 1 1,0 0-1,-1 1 277,-1 0 0,0 0 0,-1 2 1,1 0 102,-1-1 0,-1 1 0,16 0 1,-1 1-1,1 0-59,-1 0 1,-1 0-1,1 0 1,0 0-1,0 0 1,-1 1 60,1 0 0,0 0 1,-1 0-1,1 0 1,-1 1-1,1 0-7,-1 1 1,1 0 0,0 1 0,-3-1 0,0 0 0,1 0-25,-1 0 1,1 0 0,0 0 0,-2 0 0,-1 1-1,1 0-172,1 0 1,0 0 0,-1 0-1,0-1 1,-1 1 0,1-1 96,1 1 0,-1 0 0,1 1 1,-3-1-1,0 1 0,-1 0-105,1 0 1,-1 0 0,1 1 0,-1-1-1,1 1 1,-1 0 90,1 0 0,0 1 1,-1-1-1,0 0 1,0 0-1,1 1 46,-1-1 1,1 0-1,-1 0 1,0 0 0,0 1-1,1-1-7,-1 0 0,1 0 1,-1 0-1,1 1 0,1-1 1,-1 0-36,-1 0 0,1 0 0,-1 1 1,0-1-1,0 0 0,0 0 31,-1 0 0,1 1 1,-1-1-1,1 0 0,0 0 1,0 0 1,-1 1 1,1-1 0,-1 0 0,1 0 0,-1 1 0,1-1-1,-2 0 1,1 0 0,-1 0 0,0 1 0,1-1 0,-1 1 20,1 0 1,-1 1-1,1-1 1,-1 0 0,0-1-1,0 1-29,-1 2 1,1-1 0,-1 0 0,1 0-1,0-1 1,0 0-5,0 1 1,-1 1 0,1-1 0,0-1 0,0 0 0,0 1 21,0 0 1,1 0 0,-1 0 0,1 0 0,-1-1 0,1 0-9,-1 1 1,0 1 0,1-1 0,0 0-1,0 0 1,0 1 3,0 0 1,-1 0-1,1 1 1,1-1 0,0 0-1,0 1-3,-1-1 0,-1 0 0,1 1 0,1-1 1,0 0-1,0 0 68,0 1 1,-1-1-1,1 0 1,0 2 0,1-1-1,0 0-40,-1 1 1,1-1 0,0 0 0,1 1-1,1 0 1,0 0-8,0-1 0,-1 0 1,1 1-1,1-1 0,1 1 1,-1 0-27,-2 0 1,-1 0 0,1 1 0,2-1 0,1 0 0,0-1-82,-1-1 0,1 1 0,0-1 0,1 0 0,0 0 0,1 1 101,-2-1 1,1 0 0,0 1 0,1-1 0,0 1 0,0 0-3,0 0 0,-1 0 0,1 1 0,1-1 0,0 1 0,1 0 27,0 0 1,1 0 0,0 1 0,-1 0 0,1 1 0,-1-1-39,2 0 1,0 1-1,0-1 1,1 1 0,0 1-1,0 0 108,-16 7 0,2 1 0,-2-1 0,2 1 18,5-2 0,1 0 0,-1-1 0,0 1-21,-1 2 1,2 0-1,4-1 1,2 1-46,-2 1 0,2 1 0,2-2 0,1 1 56,4-1 0,0 0 0,1-1 0,0 0 123,4-1 1,0 0-1,2-1 1,0 1-161,2 0 0,1 0 0,-14 18 772,7 0 0,2-3-750,5 2 0,-1-3 20,1 3 1,2 0-22,1-6 0,2 0 712,-2-3 1,-1 0-751,-3-1 0,1 1-79,-1 0 0,-4 1 42,-1 2 0,-2-5-133,1 2 1,-2-2-243,2 2 0,1-3 154,0 0 1,2-2-187,-3 2 0,5-2 583,2-4 1,-1-2-756,4-1 1,-2 0 351,2-3 1,1-1-1086,5-3 211,-1 1 158,1-1-278,0-4 1204,4-1 0,1-4 0,4 0 0</inkml:trace>
  <inkml:trace contextRef="#ctx0" brushRef="#br0">7858 17048 8130,'-9'-4'3276,"4"3"-926,1-3-2196,4 4-108,-4 4 0,-1 4 434,-1 5 0,-2 3-54,2 0 0,1 1-163,-2 2 1,2 0-24,-1-1 0,1-2-339,2-1 0,2-3 43,-2 0 0,2-2 10,1 0 1,0-4-47,0 0 1,0-3-766,0 3 447,0-4 0,4 4 128,2-3 0,2-2 285,1 2 0,4-2-70,-1-1 0,5 3 111,-2 0 0,6 0-54,1-3 1,3 0-25,-4 0 1,5 0 37,-1 0 0,-1 1 12,1 2 0,-2-2 121,2 3 1,1-3-99,-4-1 1,0 0 205,-4 0 0,-3 0-78,-3 0 0,-2 0 737,0 0-363,-5 0 1,0 0 250,-2 0 1,-2-1-229,2-3 0,-5-1 13,-1-4 0,-4-1-540,1-3 0,-6-1 88,0-5 1,-5 0 114,2 1 0,-4-2-131,-2-2 0,0 2-166,-4-5 0,3 3 82,-3-3 1,5 5-165,-2-2 1,2 3-81,2 4 0,2 1 100,1 5 0,3 0-263,0-1 0,2 5 175,0 2 1,4 2-1433,0 1 1,1 8-1176,-2 5 2814,-1 12 0,3 8 0,-4 9 0</inkml:trace>
  <inkml:trace contextRef="#ctx0" brushRef="#br0">7235 14590 8326,'-6'-24'-131,"2"2"-67,4 3 1,0 3 928,0 1 0,1 4 340,2-2-133,-2 3-282,4 0 777,-1 5-1013,-3 1 0,3 5-144,-4 2 0,3 5 43,0 7 0,0 5 118,-3 8 1,0 4-191,0 2 1,0 2-33,0 1 0,0-1-478,0-1 1,0-2 292,0-2 1,0-5-779,0 2 0,0-4 28,0 1 0,0-3-282,0-7 0,0 2 198,0-5 1,0 1-1400,0-4 951,4 0 1252,1-3 0,5 2 0,-1-3 0</inkml:trace>
  <inkml:trace contextRef="#ctx0" brushRef="#br0">7421 14637 8205,'0'-10'-94,"0"1"-48,0 0 0,4-1 142,2 1 1027,2 0-622,2 4 0,-1-3 260,0 5-375,-4-4 0,5 6-45,-1-2 0,-3 2-32,4 1 1,-2 1-119,4 2 1,-1 2 120,1 4 0,-1 1-206,2-1 1,-3 4 124,3-1 1,-1 4-253,-3 0 0,3-2-26,-6 2 1,-1-5-20,1 2 1,-4-2-39,1 2 0,-3-3 95,-3 2 0,-2-1 2,-4-2 1,-5 0 64,-1 1 0,-3-1-141,0 0 1,-1 1 20,0-1 0,1-3-88,-1 0 1,2-3 199,1 4 1,0-5-11,3 1 1,4 1 51,3-1 312,4 0-142,-7-3 1,9 0-129,0 0 1,5 0 157,8 0 0,1 0-46,5 0 1,4 0 80,2 0 0,-2 1-368,2 2 0,-3-2-311,3 2 0,-4-2-520,4-1 1,-3 4 967,3-1 0,0 0 0,3-3 0</inkml:trace>
  <inkml:trace contextRef="#ctx0" brushRef="#br0">7616 14395 8384,'-14'-10'-219,"-4"1"302,4-4 1,-1 2 530,3-1-331,-3 1 1,1 2-54,-5 0 0,1-1-14,-1 1 1,0 3 89,1 0 0,-1 3-89,1-4 1,-4 5 142,0-1 0,-3 2-130,3 1 1,-3 4 59,0 3 0,-1 1-76,1 1 1,1 2-45,3 1 0,-2 2 14,-2 5 1,2 0-102,5-1 1,-4 2-150,0 2 1,0-2 58,4 5 1,-3 0 18,3 3 1,-3 0 81,5 0 0,3 0-97,0 0 0,3-1 80,1-3 1,3 3-17,-1-2 1,5-1-22,-1 1 1,2 0 15,1 2 1,1 1-31,2 0 1,0-3-23,7 0 0,-3-1-150,5 1 0,0-2 99,0-1 1,3-3-69,3-1 0,1 0 56,0-6 0,0 4 110,3-4 1,-1 1-6,3-4 0,1-3 149,3 0 1,1-3 195,2 0 1,5-2-97,5-1 1,2 0 33,-2 0 0,5-4-273,-2-3 0,2-1-127,-6-1 1,4-1 97,-4 1 0,1-3-145,-4-1 1,-3 0 159,0 0 1,-4 0-187,1-3 1,-3-1 261,-3 1 1,1-1-99,-5-2 1,-2-3 107,-3 1 0,-5-1-81,1 3 0,-1-2 137,-2-1 0,-4-3-114,-2 3 0,2-4 242,-2 2 1,-1-6-369,-5-1 1,-3-4-260,-3 4 1,-4-4 140,-3 1 1,-1-1 128,-2 1 1,-3 2-100,0 4 0,-3 1 13,0 2 1,-5 2-33,-1 5 1,-3 3-192,3 3 0,-8 1-353,2 2 0,-3 4-185,-1 2 0,-2 7-1518,-7 5 2410,22-1 0,0 2 0,0 0 0,-1 2 0,-1 1 0,-1 2 0,0 0 0,-1 2 0,-1 0 0</inkml:trace>
  <inkml:trace contextRef="#ctx0" brushRef="#br0">8892 13761 8558,'-3'-11'-1434,"0"2"1791,0 6-88,3-1 1,0 5-948,0 2 1,0 3 677,0 6 0,0-1 0,0 2 0</inkml:trace>
  <inkml:trace contextRef="#ctx0" brushRef="#br0">10223 13678 8380,'-9'0'-456,"4"0"396,1 0-786,4 0 358,-4 0 325,3 4 0,-4 1 59,5 4 0,0 1 104,0-1 0,5 0 0,0 1 0</inkml:trace>
  <inkml:trace contextRef="#ctx0" brushRef="#br0">11089 13761 8326,'4'-5'0,"2"1"0,3 4 0</inkml:trace>
  <inkml:trace contextRef="#ctx0" brushRef="#br0">11629 15745 7838,'-32'-42'0,"1"4"56,13 18 1,-1 0-1,-17-18-365,14 21 0,0 0 0,-1-1 0,0 1 605,-2 1 1,0 1 0,-2-1 0,0 1-90,1 1 0,-1 0 1,-1 2-1,0 0-76,0 1 0,0 1 0,-3 0 0,0 0 50,1 0 0,1 1 0,-3 2 0,1 0-90,-2 0 0,0 1 1,1 1-1,0 0-73,1 0 1,0 1 0,-1-1 0,0 1 32,1 1 0,0 0 0,-1 0 0,0 1 24,-1 0 0,1 1 1,-1 0-1,1 1 28,1-2 1,0 1-1,-1 0 1,0 2-94,1 0 0,0 1 0,0 0 1,-1 1-31,1 1 0,0 1 0,0 1 0,0 1 41,3-1 0,0 0 0,-2 3 1,-1 0-2,3 0 1,0 0 0,-1 1-1,0 0-46,1 2 1,0 1 0,1-1 0,0 1 15,0 1 0,1 0 0,-3 0 1,1 1 40,1 0 1,1 1 0,-1 0 0,0 0 55,2 1 1,1 0-1,0 1 1,0 0-25,-1-1 0,0 0 0,0 3 0,0 1 71,0 0 0,0 1 1,1 2-1,2 1-71,-1-1 0,2 1 0,1 0 0,1 0 58,-1-2 0,-1 1 1,0 0-1,0 1-39,-1 0 0,1 0 0,0 2 0,0 0 51,1-1 0,0 0 0,1 1 1,1 0-104,0-1 1,1 1-1,0 1 1,-1 1 46,3-3 1,-1 1-1,1 1 1,-1 1-104,2-3 0,0 0 0,2 2 0,-1 0 4,1 1 0,0 1 0,1 0 0,0 0 12,-2 1 1,1 0-1,2 1 1,-1 0 23,0-1 1,1 0 0,1 0 0,1 1-77,0 0 0,1 1 0,1-2 1,0 1 81,0 2 0,0 0 0,1-3 0,0 0-8,2-1 0,0-1 1,1 0-1,0 0-11,2 0 1,0 1-1,0 0 1,0 1 7,0 2 0,0-1 0,2 0 0,0 0-9,1-1 1,0 0 0,3 1-1,1-1 15,0 0 1,1 0-1,1-2 1,1 0-63,1 1 1,0 2-1,-1-2 1,1 1 61,3-2 1,0 1 0,-2-3 0,0 0 77,3-1 1,1-2 0,0 0 0,0 0-76,4-1 0,1 0 0,-2-1 1,1-1-11,1-1 0,1 0 0,1-2 1,0-1 72,3 1 0,1-2 1,-1-1-1,0-1-60,4 0 0,-1 0 0,0 0 0,0 0-54,1-1 1,-1-1 0,3 0 0,0-1 42,2 0 1,1-1 0,1 0-1,0-1-85,0-1 0,0 0 0,1 0 1,0 0-168,2-1 1,0-1 0,-1 0 0,0-1 151,2-2 1,1 0 0,-1 1 0,1-1-105,0-1 1,1-1 0,1 1 0,-1 0 160,2-2 0,-1 0 0,-2-2 0,0 0 6,1 1 1,0-1 0,-1-1 0,0-1-7,3 1 0,-1 0 0,0-1 0,-1 0 51,2-1 0,-1 0 0,-3 0 0,0 0-36,0-1 1,0 0 0,-3 0-1,0 1-269,2-1 0,-1 0 0,0-1 0,-1-1 250,-3 1 0,0-1 0,2 1 0,0-1 25,-2 1 0,0-1 1,2 0-1,-1 0 111,-1-1 1,1 0 0,0-1 0,0 1-52,-2 0 1,-1-1-1,2 0 1,-1-1-9,-2 0 1,0 0-1,1-2 1,-1 0-13,1 1 1,-1-1 0,0 0 0,0-1-25,-3 1 0,-1-2 0,2 0 0,-1-1-15,-2 1 0,-2-1 1,1-1-1,0-1-35,-2 1 1,0 0-1,-1-1 1,-1 0 92,-1 0 0,0-1 0,-1-4 1,0 0-3,0-1 1,0-2 0,-3-2 0,0-1-13,-2-2 0,0-1 1,-1-2-1,-1-1-26,-2-2 0,-1 0 1,1-5-1,-1 0-158,-4-4 1,-1-1 0,0 0 0,-1 1 83,-2-2 1,-2-1 0,-1 1 0,-1-1-15,-1 1 0,-1 0 0,-2 0 0,-1 0 89,-2 1 1,-2 1-1,-1-1 1,-1 1 109,-3-1 0,-1 0 0,-1 3 0,-1-1-42,1 2 0,-2 0 0,-3 0 0,-1 1 75,1 0 1,-2 0 0,0 0 0,0 1-19,-1 1 0,1-1 0,-1 3 0,0 0-37,3 3 1,-1 2 0,-4-3 0,0 1 47,-1 4 1,1 0-1,-3-2 1,0 1 6,0 2 1,-1 1 0,2 1 0,0 1-166,0 2 0,0 1 0,0 0 0,0 2 15,-1 2 0,-1 0 0,2-1 0,0 1 45,0 3 1,0 0-1,2 1 1,1 0-41,0 1 0,0-1 0,-1 0 1,-1 1-30,2 1 1,0 0 0,0-1 0,0 1-13,3 3 0,1 0 0,-2 0 0,0 1 236,-18-9 1,1 2-727,6 1 0,4 3 225,2 3 0,6 1-138,3 0 1,6 0-828,0 3 291,9 2 0,-1 5 974,8 2 0,8 2 0,2 5 0</inkml:trace>
  <inkml:trace contextRef="#ctx0" brushRef="#br0">11136 15465 7928,'-23'-17'1469,"6"-2"169,-1-6 0,10 4-1458,1 5-286,5-2 1,3 3-910,2-7 1,6-2 440,3-4 1,6-4 667,0-2 0,6-6-329,-9 18 1,1 0 0,1-2 0,1-1 440,3-1 1,2-1 0,0-2 0,2 0-245,4 0 1,1-1 0,1-1 0,0-1 691,3 1 1,1 0-1,2-3 1,1 0-480,-10 10 0,0 0 0,0 0 1,1 0-1,0-1 0,1 1-263,1-1 0,0 0 0,0 0 0,1 1 0,1 1 1,-1-1 116,1 0 0,0 0 0,1 1 0,0 0 1,0 2-1,1-2-1,1 0 0,0-1 1,1 0-1,-1 2 1,0 1-1,0-1-16,2-2 0,1 0 1,-1 0-1,1 2 0,-1 0 1,1 0 52,-1 1 1,1 1-1,-1-1 1,0 1 0,-1-1-1,1 1-22,-1 0 1,0 1 0,0-1 0,1 1 0,-1 0 0,1 0-20,1-1 0,1 1 1,-1-1-1,0 2 1,-1 1-1,1 0-61,-1 0 0,-1 0 0,0 1 0,-3 2 0,0 0 0,-1 0 9,0 1 0,1-1 0,-2 1 0,15-5 0,-2 1-134,2-2 0,0 1 1,-6 1-1,-1 1 88,-2 1 0,-1 2 0,-3-1 0,-1 1 33,0 0 1,-1 1-1,-3 0 1,-1 1 145,-3 2 1,0 0 0,17-6-91,-5 3 0,-3-1-184,-7 4 1,-4-1 896,-4 7-1264,-5-5 1764,-8 7-2666,-2-3 972,-4 4 0,-1 0-128,-2 0 0,-4 1-242,-5 2 0,2-2 267,-3 2 0,-1-2 569,-2-1 0,-1 0 0,-2 0 0</inkml:trace>
  <inkml:trace contextRef="#ctx0" brushRef="#br0">14004 13110 7994,'-15'-4'3276,"6"-2"-1638,0-3 0,9 4-1166,0 2 1,6 2-546,6 1 0,3 7-196,3 2 0,-2 7 274,-1-1 1,0 3-315,0 1 0,0 2 216,-3 1 0,-5 1 251,3-2 0,-7 3-218,0 4 1,-3 0-382,-3 0 0,-6 3 69,-3 0 0,-5 0-135,2-3 0,-4 0-1767,-2 0 2064,1 0 1,-7-4-1,3-2 1</inkml:trace>
  <inkml:trace contextRef="#ctx0" brushRef="#br0">14776 13082 8008,'-9'-28'0,"0"4"235,-1 2 1,2 3 376,2 0 0,-2 1 411,1 3 0,2-2-426,-1 5 0,0 0 646,-3 2 1,-1 4-589,1 0 0,3 4 63,-1-1 1,4 3-365,-3 3 1,3 6-245,-3 7 0,4 1 96,-1 2 0,2 2-129,1 1 1,4 3-177,2-3 1,3 0 158,4-4 1,1-3-612,5-3 0,-1-3 232,1-2 0,3-3-413,0-4 1,-1-1 219,-2-2 0,-1-3 44,1-3 1,-4-4 67,-3-3 1,-5 2 38,-1-2 0,-3 1-837,0-4 0,-8 1 505,-4 3 1,-1 0-68,-6 3 1,1 5 223,-4-3 0,-3 7 536,1 0 0,-5 6 0,2 2 0</inkml:trace>
  <inkml:trace contextRef="#ctx0" brushRef="#br0">14441 13175 8008,'-5'4'883,"1"-3"1,11 3-157,2-4 0,7 0 243,-1 0 1,9-3-393,1 0 1,7-3-529,-4 3 0,2-4-352,-2 4 1,0-3-370,0 3 0,-1-1 30,-2 1 1,0 1-694,-3-4 0,-1 2 1334,-6-2 0,3 0 0,-4-3 0</inkml:trace>
  <inkml:trace contextRef="#ctx0" brushRef="#br0">14795 13128 8008,'-15'15'171,"2"2"1,4-5 982,-1 3 1,1 5-485,0 5 0,3 0-41,-1 3 1,5-2-186,-1 9 1,-1-5-9,1 1 1,0 0-70,3-3 0,1 2-766,2-6 0,-1-1-114,4-1 1,-3-7-369,4-2 0,-5-3 203,1-1 1,2-3-1678,1-3 2355,-2-2 0,5-10 0,-4-1 0</inkml:trace>
  <inkml:trace contextRef="#ctx0" brushRef="#br0">14981 12793 8090,'-5'0'1638,"1"0"0,4 1-47,0 2 0,3 3-440,0 7 0,1 1-558,-1 5 1,1 4-610,3 2 0,1 1 48,-2 2 0,1-1-1207,0-2 0,1 1 382,-2-4 0,2-1-119,2-2 0,-1-3-829,0-1 1741,-4-4 0,4 3 0,-4-5 0</inkml:trace>
  <inkml:trace contextRef="#ctx0" brushRef="#br0">14972 12989 8023,'-9'0'1709,"3"0"-441,-2-5-497,7 4 747,-3-3-943,8 0 0,4 0 91,5-2 448,7-2-637,0 2 1,6 0-82,2 0 1,-2 3-167,5-3 0,-3 4-355,-3-2 99,-3 3 1,-3 1-639,0 0 1,-5 1 534,-2 3 0,-5 1-660,-4 4 0,-2 1 279,-1 3 0,-5 0 318,-5 3 1,0 1-98,-6-1 1,1 0 439,-4 0 1,4 2-53,-1-3 0,2-1-23,-2-2 0,0 1-26,3 0 1,1-1-165,3-2 1,-1-2-1078,1-2 497,4-2-528,1-4-504,4 0 1430,4-4 0,0 2 12,2-4 1,2 3 105,-1-4 1,1 5 88,1-1 0,-3 2 87,1 1 0,-1 0-43,3 0 1,-1 1 110,-1 2 0,1 3-37,-2 3 0,1 0 59,0 0 0,1 1-58,-2-1 1,-2 0-213,-1 1 1,1-1-189,0 0 210,3-3-306,-6 2 466,3-7 0,0 3 0,1-4 0</inkml:trace>
  <inkml:trace contextRef="#ctx0" brushRef="#br0">15177 13054 8704,'4'9'1504,"-3"0"0,6 1-759,-4-1 1,4 5 184,0 1 0,1 0-667,1 0 0,1 1-13,-1 2 1,3 1-341,1-1 0,0-2 125,0-1 0,-3-3-921,2 0 0,-1-1-6,-2-2 1,0 0-584,1 1 1,-4-5 397,0-2 1077,-4-2 0,6 3 0,-2 1 0</inkml:trace>
  <inkml:trace contextRef="#ctx0" brushRef="#br0">15251 12579 7957,'-5'-15'0,"-2"-1"135,4 4 0,0-1-46,3 4 2737,-5-1-747,4 5-237,-3 1-1485,8 12 0,1 7-121,1 10 0,1 3-221,-4 3 1,4 2 165,0 4 1,0 0-711,-1 1 1,2-4 196,-2 0 1,2-4-180,-2 1 1,-1-2-163,-2-1 1,-2-4-406,2-3 1,-2-4-135,-1-2 0,-1-3 1212,-2 0 0,-2-1 0,-4-2 0</inkml:trace>
  <inkml:trace contextRef="#ctx0" brushRef="#br0">14981 12709 7943,'-5'0'715,"-2"1"164,4 2 0,-4 4-329,4 5 0,-1 4 66,1 5 0,1 3-194,-4 4 1,4 1-59,-1 2 1,2 2-204,1 4 0,4 1-107,2-1 1,-1 0-88,1 0 0,1-2 93,2-1 0,-3-1-785,0 1 1,-1-2 370,2-4 1,-2 0-679,-2 0 1,-2-4 384,2-3 0,-3-1-896,-3-1 1543,2-1 0,-7 1 0,2-1 0</inkml:trace>
  <inkml:trace contextRef="#ctx0" brushRef="#br0">16238 12598 8060,'-27'-10'-9,"8"-5"1441,-3-1 1844,10 1-1765,4 10-1001,11 0 1,1 5-76,9 0 1,0 6-140,0 3 1,1 1-2,5 6 0,-2 2-63,-1 4 0,0 4-409,-3-1 1,-1 1 211,-2-2 0,-2 2-252,-2-4 1,-2 3-160,-4-3 1,0-1-293,0-2 0,-1-5-489,-2-1 0,1-1 448,-4-2 0,3 0-1981,-3-7 2690,3 0 0,-5-7 0,3-1 0</inkml:trace>
  <inkml:trace contextRef="#ctx0" brushRef="#br0">16434 12672 8051,'9'9'621,"0"1"0,0-1 60,-3 0 1,2 4-253,-2-1 1,1 1-184,0-4 0,1 4-452,-2 3 0,-2-2 211,-1 2 1,2-4-2120,-2 4 2114,-4-1 0,-9 0 0,-4-2 0</inkml:trace>
  <inkml:trace contextRef="#ctx0" brushRef="#br0">15959 12979 8051,'-5'0'2746,"13"0"-1952,11 0 0,7 0-338,9 0 1,4-4-147,11-2 0,-2 1-378,-22 2 0,1 0 0,-1 0 0,1-1-150,1 0 1,0-1 0,-2 0 0,0 1 149,1-1 1,-1 0-1,19-4-1329,-2 0 1,-5 3 447,-4-1 0,-6 2-1007,-6-1 1956,-6-2 0,-3 3 0,-4-5 0</inkml:trace>
  <inkml:trace contextRef="#ctx0" brushRef="#br0">16583 12886 8051,'-23'15'0,"3"-2"44,-2-4 1,0 5 204,0 1 1,3 0 52,4 0 0,3-2-73,0 2 1,5 0-30,1 0 1,4 2-122,-2-5 1,3 4 130,1-4 0,1 1-188,3-4 1,-2 0 135,4 1 0,0-2-1068,3-2 392,1 2 1,-1-3-756,0 1 1273,1-2 0,-1-4 0,0 0 0</inkml:trace>
  <inkml:trace contextRef="#ctx0" brushRef="#br0">16359 13138 8051,'-14'5'0,"0"3"1087,5-2 1,3 4-431,0 2 0,0-1 44,0 5 1,2-1-186,4 4 0,0-3 32,0-1 1,4 0-443,2 0 0,4-1 6,2-5 0,3 0 134,3 0 0,1-3 0,-1-3 1,4-2-1075,0-1 0,0-1 435,-4-2 1,-2-6-140,-1-3 1,-4-2 210,-2 2 0,-4 2-42,-5-3 0,0 0 343,0 0 0,-5-2-73,-4 3 0,-2-2 188,-4 2 1,-1 0-29,-2-3 1,-1 2-357,0-2 0,1 2 175,-1-2 1,5 2-618,1-2 1,7 3 161,3-4 1,2 4-499,1-4 1067,4 5 0,9-11 0,7 2 0</inkml:trace>
  <inkml:trace contextRef="#ctx0" brushRef="#br0">16787 12700 8044,'6'-9'943,"-2"-1"1,-5 5-295,-2 2 664,-3 2-820,-3 5 0,0 2 237,0 7 428,-1 1-681,1 9 0,4-3 246,2 1-419,2 3-131,1-8 0,4 5-262,2-5 127,6-3 1,3 0 26,3-7 1,1 1-113,0-4 1,-1-1-531,1-5 1,0 1 285,-1-4 0,-2-3-800,-1-4 0,-6 0 401,0 1 1,-6-3 20,0-4 0,-3 2 266,-3 1 1,-5 0 126,-5 3 1,-3-2 110,0 2 1,-5 1-1,0 3 1,-2 0 308,1 3 0,3 3-173,-3 6 1,5 7 681,2 5 0,3 3-332,0 0 0,3 5 566,2 2 1,0 2-164,4 1 0,0 0 11,3 0 1,0-1-348,0 1 1,3-3-160,0 0 1,4-5-193,0-2 0,4 0 124,1-6 1,1 1-495,-4-4 1,2-1 22,1-1 1,-2-3-183,3-4 1,-3 0 142,-1 0 1,1-4-167,-1-3 1,0-4 190,1-1 0,-4-1 60,0 4 1,-3 0 162,3-1-20,-4 1 1,4 3 490,-3-1-153,-2 5 0,6 2 16,-4 7 1,4 1-81,0 1 0,-2 1-55,1-1 0,0 3-474,3 1 1,1-1 178,-1-3 1,0-2-544,1-1 1,-4-3 330,0 3 1,0-4-673,4 1 1081,-1-2 0,0-9 0,1-2 0</inkml:trace>
  <inkml:trace contextRef="#ctx0" brushRef="#br0">17067 12635 8017,'-10'0'1638,"5"-4"0,5 3-314,7-2 1,2 3-758,3 3 1,3-2 119,3 2 1,2 2-279,2 1 1,-3-1-440,3 2 0,1-1-464,-1 3 0,-2 0-570,-4 1 1,-3-1 831,-3 0 232,-1 1 0,-4-1 0,-1 0 0</inkml:trace>
  <inkml:trace contextRef="#ctx0" brushRef="#br0">17048 12802 8017,'-14'6'0,"1"-1"0,7-2 1881,-2-2-505,7 3-621,-3-4 540,8 0-809,5 0 1,6 0 234,3 0-329,1 4-207,4-3 1,-1 3-301,3-4 104,2 0 0,-7 0-298,1 0 0,-2 1 306,-3 2 0,-6-1-535,-4 1 1,-4 3 266,1 3 1,-6 1 160,-3 6 1,-3-4 83,-4 4 1,3-1 302,-3 4 0,3 0-191,1-1 0,4 0 103,2-3 1,2 2 34,1-5 1,7 4 26,2-4 1,7-2-41,-1-4 0,7-4 23,3 1 0,-2-3-531,2-3 1,-4-2-71,1-5 0,-3 0-230,0-2 0,-6 1 369,-3-1 1,-2-2 4,-5 2 0,-1-3-72,-5 2 0,-2-2 22,-4 2 0,-8-2 216,-2 2 0,-5 1-163,-1 3 1,-2-1 204,-1 1 0,3 4-175,0 2 1,8-2-288,-2 2 0,7-1-45,-1 1 1,7 1-27,3-4 1,3 0-435,3-4 982,2-3 0,13-2 0,1-3 0</inkml:trace>
  <inkml:trace contextRef="#ctx0" brushRef="#br0">17421 12635 8007,'5'0'1196,"-1"0"1,-4 5-910,0 4 1,3 9 692,0 7 0,1 3-386,-1 3 0,1 2 198,3 4 1,1-3-435,-2 0 0,2-1-302,2 2 0,-1-6-262,0-5 1,0 0-453,-3 1 1,2-3-866,-2-7 0,-1-1 742,-2-5 1,-2-3-920,-1 0 1700,0-4 0,-4-2 0,-2-5 0</inkml:trace>
  <inkml:trace contextRef="#ctx0" brushRef="#br0">17411 12858 7987,'-5'0'2305,"2"0"-1637,6 0 0,3 0-102,7 0 1,2 0-376,7 0 0,-1 0-399,4 0 0,-2 3-2780,2 0 2988,2 1 0,-3-4 0,4 0 0</inkml:trace>
  <inkml:trace contextRef="#ctx0" brushRef="#br0">15530 6909 8077,'-18'0'0,"-1"0"0,5 0 3276,1 0-1638,7 4 0,-1 1-340,4 4 0,0 4-869,3-1 1,2 2-216,4-2 1,1-1-88,9 5 0,2-6-184,4 0 1,7-5-545,-1-5 0,2 0 464,-2 0 0,-3-4-378,0-3 1,-5-2 116,2-3 0,-8 0-864,-4-3 0,-2 0 468,-5 0 1,-7-3 295,-5 3 1,-10 1 442,0 2 0,-5 2-46,-1 4 0,-2 2 484,-1 4 1,0 5-324,0 5 0,4 6 277,3 6 1,2 4-132,3-1 1,4 5 658,6 1 1,2 0-214,4-3 1,4-1-61,2 1 1,6-4-513,4-2 1,2-3 95,0-4 1,5-1-629,2-5 0,2-1 343,1-2 0,-1-2-1083,-3-4 0,2-1 568,-4-2 1,0-2-293,-4-4 1,0-2-45,-3-1 960,3-7 0,-4 0 0,5-4 0</inkml:trace>
  <inkml:trace contextRef="#ctx0" brushRef="#br0">16024 6760 8055,'-4'5'1249,"-1"6"258,-5-1 0,0 8-441,-2 1 0,1 6-459,-1-1 1,1 7-428,2 4 1,0 1 11,0 1 0,2-4-959,1-2 0,4-3 154,-1-3 0,2-2-191,1-5 1,0-3 803,0-3 0,-4-1 0,-1-2 0</inkml:trace>
  <inkml:trace contextRef="#ctx0" brushRef="#br0">15828 6992 8034,'-4'-9'1049,"3"0"1,-2 1 393,6 1 0,0 3-650,7 4 1,-2 1-743,7 2 1,1 3 49,3 3 0,-1 0-671,1 0 0,-1 1 106,1-1 1,3-1-134,0-1 1,-1 1-1966,-2-2 2562,-5-2 0,4 4 0,-4-2 0</inkml:trace>
  <inkml:trace contextRef="#ctx0" brushRef="#br0">15977 6685 8082,'-5'-4'0,"2"3"1638,6-2 0,7 6 0,5 3 0,3 4 0,0 2 0,4 3 0,0 7 0,3 2-1137,-4 4 0,0 1-444,-6 2 1,1 5 76,-7 4 0,2 2-702,-8-2 1,0 0 510,-3 3 0,-4-7-867,-2 1 1,-6-2-91,0-1 1,-4-2-499,4-4 0,-4-1-127,4-3 1,-1-2-637,4-6 2275,4-3 0,-2-6 0,4 3 0,0 1 0</inkml:trace>
  <inkml:trace contextRef="#ctx0" brushRef="#br0">16527 7235 7983,'-10'0'1034,"1"4"1,1-2 603,2 4 0,-2-3-2247,5 3 1,0-3-918,3 4 1526,4-5 0,6 6 0,4-3 0</inkml:trace>
  <inkml:trace contextRef="#ctx0" brushRef="#br0">18473 6667 7960,'-19'-28'0,"0"0"989,1 0 0,-1 0-205,1 0 1,-2 0-13,-2 0 0,2-3-153,-5 0 0,1 0 21,-1 3 0,-1 4 47,5 2 0,-1 8-228,3 5 1,4 4 178,-1 5 1,2 6-230,-2 6 1,3 8-199,3 11 1,1 4-42,0 8 0,4 5-358,3-20 0,0 0 1,1 24-110,1-3 0,1-2 234,3-4 1,4-5-205,4-7 0,5-7 92,-2-2 0,1-6-661,2-4 1,-1-6 339,5-3 1,-6-3-177,0-3 0,-5-6 56,2-7 1,-3-5 241,-1-4 0,-4-2 47,-1-1 0,-3 0 119,-1 0 0,-4 0 246,1 0 0,-3 5-110,3 1 1,0 3 84,3 4 1,0 4-204,0 5 552,0 4 0,1 6-121,2 9 0,6 3 269,7 3 0,-2-1-371,2 1 1,3 3-373,2-1 0,4-2-730,-3-3 0,4-5 486,-1 1 0,1-1-244,2-2 0,-1-4-47,-2-2 768,2-2 0,-3-5 0,4-1 0</inkml:trace>
  <inkml:trace contextRef="#ctx0" brushRef="#br0">18491 6527 8023,'-9'0'1638,"4"0"0,6 0 0,8 0 0,7 0-1018,9 0 0,4 0-306,8 0 1,0 0-201,0 0 1,0 0-325,1 0 0,-2 0-435,-2 0 0,-2 0-994,-4 0 1,-4 0 31,-2 0 1607,-3 0 0,0 0 0,0 0 0</inkml:trace>
  <inkml:trace contextRef="#ctx0" brushRef="#br0">18733 6257 8036,'-4'5'0,"3"0"1266,-2-2 1,1 5-386,-1 7 1,2 2-141,-2 7 1,2 5 127,1 6 0,3 4-346,0 1 0,5 2-508,2-2 1,-1-3 32,3 0 1,0 0-1051,0-6 1,-2-1 687,3-5 1,0-4-1225,0-5 1,-1-1 8,-3-5 1529,1-3 0,-1-7 0,0 0 0</inkml:trace>
  <inkml:trace contextRef="#ctx0" brushRef="#br0">19013 6108 8036,'0'-9'0,"1"2"1449,2 1 0,-1 4-645,4-1 1,-3 6-38,3 3 0,-2 7-293,2 2 1,-1 4 400,1 3 0,-1 5-331,-2 4 1,0 4 145,3-1 1,-4 2-471,1 1 1,-2-3-346,-1 1 0,0-6 13,0-2 1,0 0 152,0-5 0,0-4-791,0-6 415,0-2 135,0-4 1,0-4-13,0-9 0,1 0 160,2-8 1,-1-2-86,4-5 1,-3 3 87,4-3 0,2 2-90,3 2 1,2 3 118,-2 3 0,0 2-77,3 0 1,-2 5 30,2 2 1,-4 3-129,2 3 0,0 2 131,0 5 0,-4 4 93,-3 5 1,-4 3 258,1 6 1,-2-3-109,-1 0 0,-1 0-21,-2 3 0,1-3-64,-4-1 0,-1-3-27,-6 1 0,5-6 30,-4 0 1,3-5-515,-3 2 1,1-4-216,-2-3 0,3-2-496,-3-4 1,3 0-514,1 0 1,-2 0-63,-1 0 1701,2-4 0,-8-1 0,4-4 0</inkml:trace>
  <inkml:trace contextRef="#ctx0" brushRef="#br0">17821 7123 10288,'24'0'1029,"4"0"1,5 0-787,7 0 0,8-1-471,-21-1 0,2 1 0,4-2 0,2-1 764,3-2 1,1 0 0,2 1 0,0 0-253,1-2 0,0 1 0,1 1 0,1 0-250,0 0 0,-1 1 0,-3-1 0,-1 1 25,-1 1 0,-1 0 0,-3 1 0,0 0-458,0 2 0,1 0 1,-2 0-1,1 0 250,-3 0 0,0 0 0,0 0 0,-1 0-351,20 0 1,-6 0-260,-7 0 0,-2 3-724,-7 0 0,-2 1 1483,-7-1 0,-3-2 0,-3 3 0,-5-3 0</inkml:trace>
  <inkml:trace contextRef="#ctx0" brushRef="#br0">18724 7262 7886,'-40'10'1638,"-1"-1"0,2-2-409,5 3 1,-1 1 146,4 8 0,3 0-663,3 3 0,5-1-323,2 4 0,4 2-175,8 5 0,2-1 14,4-4 0,8 1 285,5 0 1,7-4-128,5-2 0,6-2-450,3-2 1,4-6 94,2-3 0,1-6-1470,3 0 0,-3-3 779,-4-3 1,1-3-685,-1-7 0,-4 3 607,-2-2 0,-6-2-615,-3 2 1,-7-4 1350,-3 4 0,0-6 0,0 6 0,3 1 0</inkml:trace>
  <inkml:trace contextRef="#ctx0" brushRef="#br0">19162 7626 7882,'-10'4'0,"1"-3"0,0 2 3276,-1 2-1638,5-4 0,-3 6 321,2-4-3648,2 5 813,0-7 876,4 3 0,0 0 0,0 1 0</inkml:trace>
  <inkml:trace contextRef="#ctx0" brushRef="#br0">15810 9134 8111,'-14'-4'876,"8"-1"-91,-6-1-309,7-2 0,-2 4 519,1-2 255,4 2-795,-6 4 0,7 2-38,-2 4 1,-2 5-137,-2 11 1,3 2-26,1 4 0,2 4-18,1 2 0,0 2-362,0 1 1,4-3 174,2-3 0,4-7-108,2-2 1,-1-4-172,5-6 0,0 0-185,2-9 1,1 0 118,-1-3 0,1-9 70,0-3 0,-1-9-109,1-3 1,-5-6 141,-1-1 0,-4 1-49,-3 5 1,-2-1 70,-4 4 0,-4-3-73,-2 4 1,-3-1 95,-4 3 1,-1 4-143,-5-1 0,1 5-14,-1-2 0,0 4-104,1 3 1,2 2-16,1 4 0,3 0 114,0 0 1,5 0-563,0 0 555,5-4 1,2-2 313,7-3 0,2-4 0,3-3 0,2-1 0,1-2 0,3-3 0,-3 0 0,0 1 0,0 2 0,-3 0 349,0 1 0,-1 3-92,-2 3 1,-1 2 600,-2 0 1,3 5-339,-3 2 1,-1 7 44,1 5 0,-4 9-203,1 7 0,2 6-328,-2 3 1,3 6 57,-3 4 0,3-2-318,-3 2 0,3-5-140,-2 1 0,-1 2 366,-3-2 0,0 3 0,0-2 0,0 2 0,0 1 0</inkml:trace>
  <inkml:trace contextRef="#ctx0" brushRef="#br0">15903 9469 8102,'0'9'0,"0"1"0,0-1 0,0 5 1178,0 1 1,0 7-463,0 3 1,0 3-549,0 3 1,0-1 67,0 4 1,0-4-526,0 1 0,3-5 248,0-2 0,4-4-799,0-1 0,1-5 166,1-4 1,0-5-935,1-2 1608,-1-2 0,0-9 0,1-3 0</inkml:trace>
  <inkml:trace contextRef="#ctx0" brushRef="#br0">16108 9478 8157,'5'-23'137,"-2"1"0,1 6 1716,-1 4-1250,5 2 1,-3 6-241,4 4 0,-1 6-126,-2 9 0,3 5 111,-3 8 1,-1-2-113,1 2 1,-4 1 74,2 5 0,-3-2-195,-1-4 0,0 0-219,0 0 0,0-4-381,0 1 1,-5-5 314,-1-1 0,-2-2-460,-1-4 0,-2-2 304,-1-5 1,0 1-75,-3-4 1,3 0-19,-4-7 0,2-1 322,-2-4 0,3-3 178,3-1 0,1-3 331,0 0 1,2-1 169,1 2 1,4-2-311,-1 5 0,3 0-16,3 2 0,2 4 4,5 0 0,0 4-432,2-1 0,0 2 115,3 1 1,1 1-170,2 2 1,0-1-261,-2 4 1,0-3-320,-3 3 0,3-4 255,0 2 548,-3-3 0,5-1 0,-4 0 0</inkml:trace>
  <inkml:trace contextRef="#ctx0" brushRef="#br0">16229 9171 8099,'-5'-9'2469,"1"-1"-1559,4-3 1,2 4 160,4-1 1,0 1-699,6 3 1,2 1-179,-2-1 0,4 4 12,-4-2 0,4 3 29,-4 1 1,1 5-546,-4 1 1,0 3 266,0 3 1,1 0-845,-1 3 1,-4 1 519,-2 2 0,-2 0-500,-1-2 0,-1 1 280,-2-1 1,-2-2 167,-4 2 0,-1-5 3,1 2 429,0-3 1,0-2 1201,-1-2-884,5 3 513,-3-8 1,7 4-356,-2-2 0,6-2 192,3 2 1,3 2-219,4 1 1,0 2-220,3-2 0,1 5-243,-1-1 0,1 1 76,2-2 1,-4 4-520,1-1 0,-5 5 270,2-2 0,-3 0-628,-1 0 0,0-3 360,-3 0 0,-1-2-1177,-2 0 214,-2-1-1,3 0 777,-8-4 1,0-1 625,-2-8 0,-7-5 0,3-5 0</inkml:trace>
  <inkml:trace contextRef="#ctx0" brushRef="#br0">16490 9208 8099,'5'-4'1638,"3"3"0,-3-6-355,4 4 0,2-3-773,1 3 1,2-1-93,1 4 0,2-3-435,-5 0 0,4 0-389,-4 3 0,4 0-76,-4 0 0,0 4-501,-2 3 0,-2-2 30,-2 1 1,1-3 290,-3 3 0,-1-3-1150,-3 4 1812,-4-1 0,-2 3 0,-3 0 0</inkml:trace>
  <inkml:trace contextRef="#ctx0" brushRef="#br0">16573 9283 8099,'-9'5'140,"3"-1"-1,0-4-139,4 0 1508,-3 0 1,13-1-995,1-2-337,6-2 1,0-4 58,4-1 1,-2 1 14,-1 0 1,1-1-686,-1 1 1,0 0 283,0-1 1,-3 1-1437,-3 0 0,-1-1 767,0 1 1,-4 3-247,-2 0 913,-1 0-73,-2-4 460,0 5 0,-2 1 173,-1 4 1,2 1 612,-2 2 0,-1 3-495,1 7 1,0-2 358,3 5 1,0 2-312,0 4 0,4 4-164,2-1 1,3-2-197,0 2 0,-2-4-30,2 1 1,-3-6-58,6 0 0,-4-5-135,5 2 1,-3-4-296,-1-3 1,1 1 240,-1-4 1,-3 1-233,0-4 1,0-2 144,0-1 0,2-2-140,-2-4 1,-1-1 93,2-3 0,-4 6 128,3-2 0,-3 2 109,3 1 1,0-1 259,4 4 1,-4 0 139,0 3 0,3 4-195,4 2 0,-1 5 169,-2 2 1,-1 8-124,0 0 0,-3 5-114,1 2 0,-5-1 55,1-2 0,1 2-200,-1-2 1,0-2-75,-3 2 1,-1-4-180,-2 1 1,1-4-658,-4-2 0,3 0-8,-4-3-2393,5-1 3248,-2-7 1,0 4 0,-1-4-1</inkml:trace>
  <inkml:trace contextRef="#ctx0" brushRef="#br0">18398 9236 8046,'-18'-18'0,"2"-1"0,1 0 0,3 2 901,0 1 1,1 0-343,2 3 0,0 1 412,0 3 1,-1 4-329,1 1 1,3 3-58,-1 1 1,4 6-244,-3 3 0,4 6-100,-1 10 0,2 0-178,1 6 0,0-2 139,0-1 1,1-1-540,2-2 1,2-3 287,5-3 0,-1-4-728,0-3 0,1-3 318,-1-2 0,0-3-252,0-4 0,1-1 162,-1-2 0,-1-7 26,-1-5 0,0-3 282,-4-1 1,0-2 137,-3-1 1,1-1 45,2 2 0,-2 1-112,2-2 0,-2 2 302,-1 2 1,3 3-78,1 3 0,0 3 207,-1 2 1,2 3-60,4 4 0,1 1-140,-1 2 1,4 7-235,3 5 0,1 3-266,2 0 0,-2 2-108,1 2 0,-1-2 37,4 1 505,-1-5 0,3 1 0,1-2 0</inkml:trace>
  <inkml:trace contextRef="#ctx0" brushRef="#br0">18780 9264 8046,'0'5'1583,"0"4"0,0-4-2223,0 4 53,0 1-447,4-1 0,1 0 438,5 0 1,-1 0 595,0-3 0,9 2 0,1-3 0</inkml:trace>
  <inkml:trace contextRef="#ctx0" brushRef="#br0">19450 8836 8135,'-9'-4'732,"3"2"1154,0-4-953,4 4-336,-3-3-491,14 14 104,-3 1 0,10 10 203,-3 1 1,0 6-116,0 4 0,-4 0-162,0-3 1,1-3 58,-4 0 1,1-1-579,-1 1 1,-2-3 201,-4-3 0,4-1-1240,-1-3 666,0-2 180,-3-3 403,0-5 0,0-2 161,0-6 1,-3-3 109,0-7 1,-1-1-69,4-5 1,5 4 85,1-1 1,0 4 16,3-4 0,0 5 35,6-2 1,-2 6-56,2 1 1,0 4-145,0-1 0,3 3 34,-3 3 0,0 2-11,0 4 1,-3 2-73,0 1 0,-5-1 90,-1 1 0,-4-2 105,2 0 0,-3-1-122,-1 0 0,-6 1 165,-3-1 0,-1-1-126,-6-2 0,1 2-160,-4-5 1,1 0-235,-1-3 1,0 0 158,1 0 1,2-1-158,1-2 0,3 1 118,0-5 1,6 1-749,3-3 1,1 3 988,2-1 0,5 1 0,0-3 0</inkml:trace>
  <inkml:trace contextRef="#ctx0" brushRef="#br0">20959 8631 7949,'-10'-9'1333,"2"3"-729,2-1 1,2 6 53,4 1 0,-3 6-385,0 6 1,-1 7-53,4 5 1,0 4-71,0 3 0,2-2-32,1 2 1,2-3-224,4-3 1,0 1 72,1-4 1,-1-2-219,0-4 0,2-3-194,1-3 1,-1-2-367,5-2 1,-4-2-1467,4-4 2275,-1 0 0,4-4 0,0-1 0</inkml:trace>
  <inkml:trace contextRef="#ctx0" brushRef="#br0">21424 8910 7936,'0'11'0,"0"1"0,-3-1 0,0 1 0,-4-2 0,2 4 0,-5 0 0</inkml:trace>
  <inkml:trace contextRef="#ctx0" brushRef="#br0">18594 9935 8096,'-15'-4'0,"-1"1"0,3-3 0,-2 1 1104,2-1 1,1-1-444,3 4 1,-1-1 184,1 4 0,-3 0-244,-1 0 1,0 1-38,0 3 0,0 2-266,-3 6 1,-1 3-49,1 3 1,0 5-427,0 2 0,-1 3 198,1 3 0,-1-1-192,-2 4 0,1-4 171,3 1 0,-2-2-1114,5-1 0,-1-4 303,4-3 0,1-5-765,2-4 677,-3-1 590,8-6 1,2-1 617,9-4 1,4-4-275,8-2 1,2-3 5,4 0 1,1 3 26,2 0 1,2 4 72,4-1 0,1 1-185,3 2 1,-6 2-330,2 1 0,-3 2-219,0 4 1,-2 0 224,-4 1 1,-4-1-645,-2 0 1009,-3 1 0,-4-1 0,-2 0 0</inkml:trace>
  <inkml:trace contextRef="#ctx0" brushRef="#br0">18445 9907 8228,'-14'0'0,"4"0"0,-2 0 2197,5 4-1386,3 5 0,5 10 81,2 6-384,3 10-483,-1 3 0,6 13 193,-6-25 1,-1 1-941,2 0 0,0 0 738,0-1 0,1 0 0,0 1 0,1 0-2,1-2 1,0 0 34,3 0 0,-1-1 0,10 23-639,4-1 1,-1-3-1243,4-3 1832,0-6 0,1-1 0,0-2 0,1 1 0,0-2 0,1-3 0</inkml:trace>
  <inkml:trace contextRef="#ctx0" brushRef="#br0">19758 9897 8088,'-24'-9'0,"6"0"1176,9 0 1676,4 3-2506,5 2 1,0 5-143,0 2 1,4 8-160,2 7 1,5 2 94,2 5 0,0 0-42,0 3 1,-2-1-20,5 1 1,-4 0-146,4 0 0,-1-4-43,4-2 1,-4-4-337,1-2 1,-1-3 288,4-3-1,-4-2 87,1-2 1,-2-2-418,2-4 0,0 3 136,-3 1 1,-1 0 69,-2-1 1,-1 2 162,0 4 1,-3 2 129,1 1 0,-5 2-77,1 5 1,-2 0-39,-1-1 1,-4 0-258,-2-3 0,-3 2 101,0-5 0,-3 1-454,-1-4 713,-3-4 0,1 4 0,-4-4 0</inkml:trace>
  <inkml:trace contextRef="#ctx0" brushRef="#br0">19748 10102 8088,'-9'-19'-1,"4"-2"1,2 9 0,3 0 1298,3 6-808,2-2 0,8 7-890,3-2 1,3 1 187,2 2 0,4 0-622,6 0 0,0 0 85,6 0 411,3 0 1,10-4-1,2-1 1</inkml:trace>
  <inkml:trace contextRef="#ctx0" brushRef="#br0">21108 9618 8538,'-5'-5'2091,"-3"2"-981,5 6 0,-3 6-570,3 7 0,-4 5-172,0 4 1,2 3 208,-1 3 1,4 2-82,-1 5 0,2-4-126,1 0 0,1-4-190,2 1 0,-1-3-90,4-3 0,0-3-372,4-3 0,0-4 261,3-3 1,-3-2-454,2 0 1,2-5 245,-2-2 0,4-3-51,-4-3 0,4-3 17,-4-7 1,4-1-35,-4-5 1,-3 0 8,-3 1 0,-3-1 73,0 1 1,-3-1 12,-3 0 1,-4 2 73,-5 1 1,-3 3-242,-3 4 1,-5 0 117,-2 3 1,-2 2-108,-1 4 1,-5 4-192,-4 2 0,2 7-230,-5 2 0,3 3 446,-3 0 0,-2 1 0,-1 0 0</inkml:trace>
  <inkml:trace contextRef="#ctx0" brushRef="#br0">21508 11964 7944,'0'-9'18,"-4"-3"185,-2-1 0,1 1 150,-2 3 1,4-1 198,-3 1 0,1 0 376,-1-1 0,-3 5-401,3 2 1,-2 2-42,-1 1 1,-1 1-116,1 2 0,-1 3 54,-3 7 1,2 5-184,-5 7 1,1 2-42,-4 1 0,1 3-380,-1 0 0,0 1 213,1-1 1,0-3-369,3 0 0,-3 2-67,2-5 0,2 0-37,-2-7 1,6-2 146,1-1 1,-1-4-796,4-2 329,2 0 252,0-8 374,4 4 0,1-5 191,2 0 0,2-1 186,5-3 1,4 3-157,5-2 0,0 1 68,6-1 0,-1 2-38,1-2 1,2 5 70,-2 1 0,1 4-57,2 0 0,-3 0-91,0-1 1,-4 2-135,0-1 0,-1 1-219,-1 1 0,-5 0-444,-1 1 1,-3-4 345,-1 0 0,1-4-1251,-1 1 1659,-4 3 0,3-5 0,-2 3 0</inkml:trace>
  <inkml:trace contextRef="#ctx0" brushRef="#br0">21378 11862 8002,'-14'0'992,"8"0"-583,-2 0 1,8 5 217,0 5 114,0 3-399,0 10 0,3 5 704,0 6-691,4 6 0,-2 3-221,5 3 0,-1 1 56,0-1 1,4 1-486,-1-1 1,2-6 288,-2-3 1,-2-3-1062,3 0 0,0-5 589,0-4 0,2-4-1941,-2 0 2419,-1-5 0,1-4 0,3-5 0,2-3 0</inkml:trace>
  <inkml:trace contextRef="#ctx0" brushRef="#br0">21778 12104 8034,'19'0'1581,"-1"0"-987,5 0 1,2 0 88,6 0 604,2 0-802,4 0 0,-3 3 234,1 0-2672,-1 5 1975,3-7 0,0 3-861,0-4 667,-3 0 1,1 0-39,-4 0 0,0-1 122,-3-2 0,-1-3-2325,-3-3 2413,-1 0 0,-1-5 0,0 1 0,-4-1 0,-4 2 0,-6 0 0</inkml:trace>
  <inkml:trace contextRef="#ctx0" brushRef="#br0">22085 11843 8034,'-10'5'0,"-1"-3"284,8 4 1,-1 4 455,4 6 1,0 2 174,0 4 0,1 1-364,3 2 0,1 6-59,4 0 0,-3 0-181,0 0 1,1-2-439,2-1 1,0-4-171,1 1 1,-1-5-319,0-1 1,-1-2 30,-1-4 0,1-4-1713,-2-3 2297,2-4 0,6-2 0,0-5 0</inkml:trace>
  <inkml:trace contextRef="#ctx0" brushRef="#br0">22430 11778 8034,'5'9'1638,"-2"3"0,-2 6-918,-1 3 0,0 1-206,0 6 0,0-2 52,0 5 0,0-3-288,0-3 1,0 0-280,0-3 1,4-1-309,2-6 0,2 2 321,-2-5 1,5-2-188,-1-4 1,1-4 142,-2 1 0,1-2-671,-1-1 1,1-4 98,3-2 0,0-6-20,3 0 0,-2-1 152,-1 4 1,-3 0 189,2 0 1,-1 3 379,-2 3 1,0 2-124,1 1 0,-4 1 423,0 2 1,-4 7-262,1 5 0,-2 4 223,-1 3 1,0-2-27,0 5 0,0-4 36,0 0 1,-3-1-137,0-1 1,-4-2-261,1-1 1,0-3-133,0-3 0,0-4-503,-3 0 1,2-4-1510,1 1 2170,0-6 0,-3-6 0,-1-6 0</inkml:trace>
  <inkml:trace contextRef="#ctx0" brushRef="#br0">22486 11890 8029,'9'0'0,"4"-3"0,3 0 0,3 0 0,2 3 0,3 0 0,4 0 1538,-4 0-929,3 0 1,-3 3 61,3 0-1595,-3 4 695,3-2 0,-3 5-1506,4-1 1735,-4 0 0,7 5 0,-2 0 0</inkml:trace>
  <inkml:trace contextRef="#ctx0" brushRef="#br0">21266 12877 7970,'-9'5'602,"3"-2"75,3-6 0,12 1 1474,6-4-1428,11 4 0,8-6-169,7 5 1,6-4-526,-19 4 1,0 0 0,0 0 0,1 1 149,2-1 0,0 0 0,0 1 0,0 0-231,2-1 0,-1 0 0,1 2 0,-1 0 150,1 0 0,0-1 0,-2 1 0,1 0 14,0-1 0,1 1 0,-2 0 0,1 1-102,2-2 0,0 1 0,-2 0 0,-2 0 2,0-1 1,-1 1 0,-2 0 0,0 1-269,0-2 1,-1 0 0,22 1 76,2 1 0,-3-1-124,-4-2 1,-5 2-52,-3-2 0,-10 2-214,0 1 0,-5 1-592,-5 2 1010,-1-2-1542,-9 3 1499,-1-4-1082,-4 0 1403,-4 5 1,-5-4 0,-6 3 0</inkml:trace>
  <inkml:trace contextRef="#ctx0" brushRef="#br0">22169 13054 7856,'-9'0'1638,"0"0"0,2 0-726,1 0 0,3 1-39,-3 2 0,3 3-366,-4 7 1,4 4 82,-3 5 0,0 7-59,-3-1 0,2 9-13,1 0 1,4 7-276,-1-1 0,-1-1 177,1-2 1,0-2-351,3-1 1,3-3 94,0-3 0,4-2-200,-1-2 0,3-3 91,0-2 1,0-2-403,1-2 1,2-3 69,0-3 0,2-3-1,-2-2 0,2-3-252,1-4 1,3-7 251,-3-3 1,-1-5-488,-2-1 1,1-4 244,-4-2 1,2-1 10,-4 1 0,-3-1 154,-1-5 0,-3 3 119,-3 0 0,-4 3 82,-5-3 0,1 8 0,-5-2 0,0 7 10,-6-1 1,0 7 170,-6 3 0,2 2-334,-5 1 1,1 7 96,-1 3 1,5 2-1358,-2 0 1566,3-1 0,-3 10 0,0-1 0</inkml:trace>
  <inkml:trace contextRef="#ctx0" brushRef="#br0">20456 13361 7751,'-28'-13'279,"-1"-3"35,-2-6 1,2 3-683,-2-3 156,6 6 1,-2-1 204,2 1 0,-1-1 327,-2-2 1,0 0-88,0-3 1,-3-2-384,0-4 1,2-1 306,1-2 0,2-2-435,-5-4 0,1-2 311,-1-1 0,14 20 1,0 0 9,-3-3 0,-1-1 1,0 2-1,-1 0-294,-3-3 0,0 0 0,1-1 0,-1 0 224,-3 0 1,0 0-1,1-1 1,-1 1-35,-3-2 1,0 0 0,0 1 0,0 0 32,-2-2 0,1-1 0,-2 0 1,-1 0-286,1 1 1,0-1 0,-1 1 0,1-1 382,0 2 1,-1 0 0,0 2 0,-1 0-298,-3-1 0,0 1 0,2 2 0,-1 0 279,-1 1 1,0 0-1,1 0 1,-1 0 17,-1 3 1,-1 0-1,1-2 1,-1 1 44,-2 2 1,-1 1 0,2-1 0,0 0-34,0 3 0,0 1 0,0 0 0,-1 2-26,0 0 1,-1 1 0,0 2 0,0-1-68,-1 0 0,0 1 0,1 1 1,0 1 66,2 0 1,0 1-1,1 1 1,-1 0-70,0 0 1,0 0 0,-2 0 0,1 1 43,0 1 1,-1-1 0,0 0 0,0 1-50,0-1 1,1 1-1,2-1 1,0 0 15,0 0 0,-1 1 0,0 0 1,1 0 30,-3 1 1,1-1 0,1 0 0,1 0-132,1 1 1,0 0 0,-3-1 0,0 0 177,2-1 1,1 0-1,-2 2 1,1 0-18,2 0 0,1 0 0,-1-1 0,0-1 0,3-1 1,1-1-1,-3-1 1,0 1-87,1 1 0,0-1 0,-1-1 0,0-1 65,4 0 0,0-1 0,0 1 0,0-2-86,1-1 0,0 0 0,1-1 0,-1 0 46,1-2 1,-1-1-1,0-1 1,1 1-80,-1-3 0,1 0 0,1-1 1,1-1 18,0 0 0,1-2 0,-2-2 1,2-2 23,-1-1 0,1 0 0,-1-3 0,1-1-2,0 0 1,2-1 0,1-2 0,0-1-2,1-2 0,0-1 0,1-2 0,1-1-173,-1-1 0,1-1 0,0-2 0,0-1 160,7 15 1,1 0 0,-1 0 0,-7-15-1,1 0 68,7 14 0,0-1 0,1 1 0,0 0 0,1 0 0,0 0-13,-5-17 0,2 1 1,0-2-1,1 1 57,2 1 0,1-1 0,0-1 0,2 1-45,2 0 1,1 0-1,-1 0 1,0-1-8,3 0 0,1-1 1,0 17-1,0 0 0,1 0 12,1-18 1,1 0 0,0 17-1,0-2 1,0 2 6,1-17 1,0 0-1,0 17 1,1 0-1,-1 0-11,2-16 0,-1 1 0,2 0 0,1 1 4,1-1 1,2-1-1,0 1 1,1 0-1,1 1 0,0 1 0,0 0 0,1 0-38,-1 1 0,0 0 1,1-1-1,0 1-5,0 0 0,2 0 0,1-3 0,2 1-5,1 0 0,2 1 0,0 0 0,1 0-37,-6 16 1,1-1 0,-1 1 0,7-14 0,0-1 44,1 0 0,1 0 0,-2 3 0,0 1 4,-1 2 1,2 0 0,0-1 0,0-1 25,1 2 1,0 1 0,1-1-1,0 2-30,2 1 1,0 0 0,-1 2 0,0 0 78,0 1 0,1 0 1,-1 2-1,0 0-13,-1 3 1,0 0 0,1 1 0,-1 0 48,0 2 0,0 0 1,2 1-1,1 1-53,0 0 1,1 0-1,2 0 1,1 0 11,1-1 1,0 1 0,1 0-1,0 1-22,0 2 0,1 0 1,1 0-1,-1 0-8,3 1 1,0 1 0,1-2 0,1 1-21,4 2 1,0 0-1,0 0 1,0 0 24,0 1 0,0 0 1,3 1-1,1-1-41,0 0 1,1 1-1,0 1 1,1 1-98,-1 0 1,-1 1 0,3 2 0,-1 1 26,2 1 1,0 0 0,-2 1 0,1 1 33,2-1 0,0 1 0,-2 1 0,1 2-56,-14 1 0,0 1 0,0 0 0,15-1 0,0 0-14,-2 0 0,1 0 1,0 2-1,-1 0 56,2 0 0,1 0 1,0 0-1,0 1 23,-16 0 0,1 0 0,-1 0 0,16-2 0,0-1-11,-16 3 0,1 0 0,-1 0 1,0 0-1,0 1 0,0-1 72,1 0 0,0 0 1,0 0-1,-1 0 0,0 0 1,0 1-15,1-1 1,0 0 0,1-1 0,0 1 0,1-1 0,0 1 25,-2 1 1,0 0 0,0 0 0,0 0 0,-1 0 0,0 0-35,1 1 1,0 0 0,1 0-1,-2 0 1,1 0 0,0 1 41,2 0 1,1 0 0,-1 0 0,0 1-1,0-1 1,-1 1-35,0 1 1,-1 0 0,0 1 0,0 0 0,1 0 0,0 1 3,0 0 1,0 0-1,0 1 1,0 0 0,0 1-1,-1 0-6,2 0 0,-1 0 0,0 1 0,-1 0 0,0 2 1,0-1-2,-2 0 0,0 0 1,0 1-1,1 0 1,0 1-1,0 1-42,-1 1 0,1 0 1,-2 1-1,15 6 1,-1 0 16,-15-6 0,0 0 0,0 1 1,14 6-1,-1 1-12,1 1 0,-1 1 0,1 0 1,-1 0 55,1 0 1,-1 1 0,0 1 0,-2 0-5,-14-8 1,1 1 0,-2 0-1,15 9 1,-1 0-11,-13-10 0,0 1 0,0 0 0,13 8 0,0 1 8,1 0 0,-1 0 1,1 1-1,0-1 11,0 1 1,-1 1 0,-14-10-1,0 0 1,0 1-22,-1 1 0,0-1 1,0 1-1,-1 1 0,-1 0 1,1 0 55,0-1 1,0 1-1,0 0 1,0 2-1,-1 1 1,1 0-28,0-1 0,0 1 1,-1 0-1,0 2 0,-1 0 1,-1 0 23,-1 0 0,-1-1 0,1 2 0,0 0 1,1 2-1,-1-1-50,1-1 0,0 0 0,0 0 0,-1 0 0,0 0 1,0 1-5,0-1 0,0 1 0,-1 1 1,-1-3-1,-1 1 0,-1 0-13,1 1 1,0 0 0,-1 0 0,1 1 0,-1 0-1,0 1-3,2 0 0,0 0 1,-1 0-1,-1-1 0,0-1 1,-1 1 20,7 12 0,0 1 0,0 0 1,1 1-2,-2 0 1,1 0-1,0-1 1,0 0-9,-2-1 0,0 1 0,1-3 0,-1-1 3,0 1 1,1-1-1,0-2 1,1 1 46,0-1 1,0 1 0,1 0 0,1 1-11,-2-1 1,-1-1-1,1 1 1,0 0 79,-2-2 0,1 0 0,-2 0 0,1 0-66,-1-1 0,-1-1 0,2 2 0,-1 0-24,-2-2 0,0 1 0,0 0 0,0 1-90,-3-2 1,0 1 0,-1 0 0,0 0 53,-2-2 1,0 1 0,-2 1-1,0 1-14,-1 0 0,-1 1 0,0-1 1,0 0 21,-1 2 0,1 0 0,-1-2 0,-1 1 12,0-1 1,0 1-1,0 0 1,1 0-20,-1-1 0,0 1 1,-1 1-1,-1 1-3,0-2 1,1-1 0,-1 1 0,1 0 59,-1 0 0,1-1 0,-1 0 0,0 0-31,-1 1 1,-1-1 0,1-1-1,0-1 56,-1 1 1,1 0 0,0-1 0,-1 0-59,1 1 1,-1-1-1,0 2 1,-1 0 60,0-2 1,0 1 0,0 0-1,0 1-47,2-2 0,-1 1 0,1 1 0,0-1-13,-1 0 0,1 0 1,-1-1-1,0 0 12,-1 1 1,1 0-1,-1-2 1,1 0 0,-3 1 1,1 1-1,1 0 1,0 0 13,-1 1 0,-1 0 0,1-1 0,-1-1-16,0 1 0,-2 0 0,0-2 0,-2 0-78,0 2 0,0-1 1,-1 0-1,0-1 168,-1 2 0,0-1 1,-1-1-1,0-1-179,0 2 0,0-1 1,-2-1-1,0 1 11,2 0 0,0 0 1,-3-2-1,1 0 16,0 3 1,1-1 0,-2-4 0,1 1-3,0 1 0,0 1 0,0-4 0,0 0 204,2-1 0,-1 0 1,-1-1-1,0 0-222,-8 23 0,2 1 9,-2-2 0,1-1 55,6-23 0,-1 0 0,-8 22-39,-1 0 1,-3-4-173,1 1 1,-2-4 57,1 4 1,1-7-73,-3 3 0,-2-7 83,-5 4 0,2-4 28,-2 1 1,2-4 41,1 1 0,-3-2 13,0-1 0,0-1 83,3-3 0,-1 2-69,-2-4 1,-5 3 83,-5-3 0,-3-1-35,0-2 0,0-1 88,0 1 1,-2-1-75,-1-3 1,-1 0 29,20-9 0,0 0 0,1-1 0,0 0-24,-2 2 1,-1-1 0,1-1-1,0 0 168,0 0 1,-1 0 0,0-1 0,-1 1-173,-2 0 1,1-1 0,0-1 0,1 0 0,-2 1 1,1-1 0,0-1-1,0 1-67,-2 0 1,0 0 0,1-1 0,-1 0 65,0-2 0,0 0 1,-2 0-1,0 0-67,-2 0 1,-1 0-1,1 0 1,0 0 47,-1 0 1,1 0 0,-2 0-1,0-1 19,-1 0 0,1-1 0,1-2 0,0 0 15,0-2 0,0-1 0,1-1 0,0 0-37,1 0 0,0 0 0,0 0 0,1-1 115,0 0 1,0-1 0,1-1 0,1-1-14,1 0 0,1-1 0,0-1 0,2-2-86,-2 1 1,1-1 0,2-1 0,1-1-73,-2 1 1,1 0 0,0-2-1,1-1-140,0 0 0,0-1 0,1 0 0,1-1 7,-1 2 0,1 0 0,2-2 1,0 0-122,-1 2 1,0 0 0,-1-2-1,0 0-26,0 2 1,0 0 0,0 0 0,1 0 323,0 1 0,0 0 0,1 1 0,0-1 0,-1 0 0,0 1 0,-1 0 0,-1 1 0,0 1 0,-1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12114" units="cm"/>
      <inkml:brushProperty name="height" value="0.12114" units="cm"/>
      <inkml:brushProperty name="color" value="#FF0000"/>
    </inkml:brush>
  </inkml:definitions>
  <inkml:trace contextRef="#ctx0" brushRef="#br0">3119 4898 8190,'-28'5'0,"2"-1"259,-2-4-75,3 4 1,-9-2 86,3 4 0,1-3-10,-4 4 0,1-5-171,-1 1 0,-1 1 119,4-1 0,-4 1-326,0-1 0,-1-2-256,-1 2 1,0-2 258,0-1 0,-1-4 171,1-2 0,3-2-88,0-2 1,0-2 137,-4 0 0,4-5-75,0 2 0,0-3-112,-3-1 0,3-3 84,-1-3 0,5 0-86,-1-3 0,2 2 77,2-5 0,-1-2-17,0-1 0,0 1 35,0-1 0,3-1-38,0-2 0,4 0 330,0 0 1,2 2-106,4-3 1,-2 5 89,5-7 1,3 3-9,6-7 1,2 7-142,1-3 1,2 2-114,4-5 0,2 3-164,7-4 0,2 4 45,5-4 1,0 5-415,3-1 0,2 4 294,-2 2 0,2 7 99,1-1 0,3 1-35,0-1 1,5-4 116,1 7 0,1-4 18,6 4 0,-5 1-20,2-1 0,0 5 104,-1-2 0,2 5-55,-2 2 1,2 3 124,5 0 0,0 6-8,-1 3 1,-2 2-112,-1 1 1,-1 1 28,2 2 0,1 5 44,-1 4 1,-2 6 7,2 1 0,-1 3-67,-19-8 1,-1 0 0,19 14 9,-2 0 0,-18-12 0,-1 0 36,1 1 0,-1 0 1,1 1-1,-1 1-48,1-1 1,-1 1-1,0 0 1,1-1 20,-1 1 1,1-1-1,-1 2 1,-2 1-16,-1-1 1,-1 0 0,0 2 0,0 0-101,11 18 1,1-1 40,-8-5 1,-2 3-57,-4-3 0,-4-1 150,-2 1 1,-4 0-99,-5 3 1,-5 5-96,-4 1 0,-5 3-63,-4 0 0,7-21 1,-1 0-64,0 0 1,-1 0 0,-2 1 0,0 1-42,0 0 0,-1-1 0,-1 0 0,-1 0 47,1 0 1,0 1-1,-1-1 1,0-1-67,-1 1 0,0 1 303,1 3 0,-1-1 0,-1-3 0,0 0 0,-1 3 0,-1 2 0,1-1 0,-1 1 0,0-2 0</inkml:trace>
  <inkml:trace contextRef="#ctx0" brushRef="#br0">6182 4823 8180,'-5'-4'1708,"-3"-1"-812,7 0-575,-3 0 1,5 5-467,2 0 1,5 0 209,5 0 1,6 0-43,0 0 1,9 1 155,0 3 0,6-3-291,0 2 0,5-1-8,2 1 1,6-2-308,0 2 1,1-2 266,-1-1 0,-1 3 111,-3 0 0,6 1 170,-3-1 1,4-1-105,-1 1 0,-1-2 241,2-1 0,-3 3 56,0 0 1,-1 0 117,1-3 0,-2 0-175,-1 0 0,0 0 55,-3 0 0,-1-3-87,-3 0 0,0 0 54,-3 3 0,-3-3-331,-6-1 1,-1 1 84,-5 3 0,1-1-294,-8-2 1,-3 2-348,-2-2-415,-5 2 992,2 1 0,-5 0-290,-2 0 0,-2 0-697,-5 0 1,-2 3 41,-1 0 976,-3 4 0,-3 3 0,-5 4 0</inkml:trace>
  <inkml:trace contextRef="#ctx0" brushRef="#br0">2179 6285 8553,'-19'0'-1465,"-4"0"987,4 0 1,-4 3 477,4 0-291,-3 4 238,2-6 1,-6 8 257,4-3-122,-4 2 1,4 1-62,-3 1 0,-2-4 15,2 0 1,-2-3-20,-1 3 0,1-4-24,3 2 1,-3-3 71,2-1 1,2 0-45,1 0 0,3-1 105,0-3 0,2 0-72,1-2 0,-2-2 12,3 2 1,0-3-57,0 0 0,2 0-5,-2-1 1,3-2-8,-4 0 0,2-4 37,-2 4 1,2-2-85,1 2 0,2 0 64,-5-3 1,5 0 17,-2 0 0,3-3-23,1 3 0,-1 0 76,1 0 1,1-1-17,2-2 1,0 2 10,3 1 1,2-4-96,-2-3 1,2 1 58,1 2 0,0 0 24,0 1 0,0-1-27,0 0 0,4-2-71,3-1 0,-2-1 80,1 2 0,0 1-5,3-2 0,1-1-67,-1 2 1,0-1 75,1 3 1,-1 1-64,0-1 1,1 0 54,-1 1 0,0 0-23,1 3 1,-1-3 17,0 3 1,0-2-29,1 2 1,-1-2 23,0 5 1,0-2-16,-3 2 0,5 1-1,-1-1 0,0 1-7,-4-2 1,3 3 17,1-3 1,-1 3-17,3 1 1,-1-1 3,-2 1 0,5 0 38,1-1 1,0 0 64,0-2 1,2 1 24,4-1 0,-1 2-1,2 0 0,-2 4-13,2 0 1,-2 1-9,2-1 0,0-3-18,0 3 1,3-1 19,-3 1 0,-1-3-102,-2 3 1,0 1-2,-1-1 1,1 4-63,-1-1 1,4-2 25,0 2 1,0-3 29,-4 3 0,1-3-22,-1 3 0,1 0-23,0 3 0,-1 0 15,1 0 0,0 0-25,-1 0 0,0 1-21,-3 2 0,3-1-10,-3 4 0,0-3-19,0 3 1,-2-1 0,2 2 0,-2 1-19,2-2 1,-2 2 28,2 2 1,0-1-3,0 0 1,2 2 13,-5 1 0,4-2-11,-4 3 0,4 0 13,-4 0 0,4-1 25,-4-3 1,1 4-4,0-1 1,-3 2-14,3-2 1,-3-1 11,-1 1 1,0 1 38,-3 0 0,1 2 37,-4-2 1,3 0-37,-3 0 1,4-2 18,-4 5 0,0-4-31,-3 3 1,0 0 77,0 0 1,0 3 51,0-2 0,-4 1-10,-3 2 1,-1-1 24,-1 1 1,0 0-32,-1-1 0,0 1 6,-2-1 0,-3 4-156,-4 0 0,-2 3 157,-1-4 1,-5 5-129,-1-1 1,0 5-110,-3 1 0,-2 2-397,-1 1 523,14-15 0,0 1 0,-1 2 0,0 0 0,-1 0 0,-1 1 0,0 0 0,-1 0 0,-1 1 0,-1 0 0</inkml:trace>
  <inkml:trace contextRef="#ctx0" brushRef="#br1">3035 6182 9880,'0'-5'-213,"4"1"344,3 4 1,1-3 63,1 0 0,1 0-233,-1 3 0,4-3 87,3 0 1,-2-2-157,2 2 1,-2 2 125,2-2 0,1-1 118,-1 1 0,3-3-119,2 3 1,-1 0 16,2 3 0,1-1 2,2-3 1,-1 3 14,1-2 1,-1 2 11,1 1 0,1 0-41,-1 0 1,-1 1 27,1 2 1,-3-2 12,2 3 0,1 0-30,3-1 1,1 3-65,2-3 1,-2 3 76,2-3 1,-1 4-13,1-4 0,-2 1 21,2-1 1,-5-2 17,-1 2 0,0-2-1,3-1 1,0 0-6,0 0 1,0 0 122,-1 0 0,2 0-101,2 0 0,-1 0 43,5 0 0,-5 0-97,1 0 0,-3 0-18,-4 0 1,2-3-3,-4 0 0,3 0-18,-3 3 1,3 0 4,0 0 0,-1 0 33,1 0 1,-4 0 97,0 0 0,2 0-101,-1 0 0,-1 0 32,-2 0 1,-1 0-65,-3 0 1,3 0-21,-3 0 1,0 0-4,0 0 0,0 0-1,0 0 0,2 0-72,-5 0 0,5 0 82,-2 0 0,-1-3-32,-2 0 1,2-1 24,-2 4 1,-1-1 14,-4-2 0,1 2 4,-2-2 1,1 1 12,0-1 90,1 2-44,-3-7 0,4 3-44,1-5 0,-4 1 0,0 0 0,-3-4-53,3 1 1,0-5 38,0 2 0,2-3-220,-2-1 0,-1-2 79,2-1 1,-1-4 30,3 1 1,-1 2-21,-1-2 1,0 3-4,-4-3 1,3 1 204,-3 0 0,4 0-154,-4 2 1,1 2 135,-1-1 0,-2 1-104,2 1 1,-2 2 62,-1 1 0,0 0 31,0 3 0,0-2 14,0 2 0,0 1-22,0 3 1,-3-1-20,0 1 1,-3 0-34,3-1 1,-5 1 24,2 0 0,1 3-182,-1-1 181,-1 1 0,-2-2 4,0 2 1,0 1-225,-1 1 1,1 2 129,0-4 0,-1 4 38,1-1 0,-3-1-3,-1 1 0,0-1 102,0 0 0,-1 3-89,-5-2 1,1-1 46,-1 1 1,0-3-15,1 3 1,-1 0 30,0 3 0,-2-3-6,-1-1 1,-3 1 0,3 3 1,-7-3-18,2 0 0,-1 0-8,0 3 0,1 0-8,-7 0 1,1 0 22,-2 0 0,-1 0 1,2 0 0,0 3-146,-3 0 1,2 3 92,-6-2 1,2 2-9,-1-3 1,0 3-5,-3-3 1,3 4-12,0 0 1,0-2-8,-4 1 0,-2 0-249,20-1 0,-1 0 1,-25 4 268,3 0 0,4-3 162,-1 1 1,1-2-155,-1 1 0,-1 1 152,0-4 1,4 4-276,-1-4 1,2 1 219,-1-1 1,1-2-3,5 2 0,0 1-78,0-1 0,0 0 119,3-3 1,-1 0-53,4 0 0,1 0 168,5 0 1,-1 0-114,5 0 1,0 0 454,5 0 0,0 0-476,3 0 0,1 0 238,3 0 0,-1 0-335,1 0 0,3 0 198,0 0 1,2 0-286,-2 0 176,4 0 1,-3 0-453,2 0 94,2 0 94,-3 4 160,0-2-26,3 6 51,-4-7 1,5 4 2,0-2 63,0-2-95,0 7 95,0-7-63,0 8 1,0-7 95,0 4 0,0-3-55,0 3 1,0-3 11,0 4 1,0-1-49,0 3 0,0 4 0,0-1 1,-1 5-187,-2-2 1,2 4 124,-2 2 1,1 3-91,-1 4 1,1 4 66,-4 2 0,3 4-382,-4 2 0,1 3-279,-3 7 1,2-22 0,0 2 97,0 4 1,-1 0 646,-1 3 0,0 1 0,-1 5 0,-1 2 0,-1 0 0,0 0 0,-1 1 0</inkml:trace>
  <inkml:trace contextRef="#ctx0" brushRef="#br0">5940 5587 8425,'0'-21'64,"0"2"407,0 7 190,0-2-392,0 5 0,0 3 43,0 0-206,0 4-345,0-3 0,0 6 246,0 3 1,4 1-60,3 4 1,2 1 24,3 3 1,0 1-33,3 5 1,1 1-28,2 1 1,-2 0 23,-1 4 1,1-5 2,3 2 0,-4 1-14,1-1 0,-4-2 4,4-4 1,-5 0 51,1-3 0,-1-1-31,-2-2 0,0-4 20,1 0 1,-4-4-45,0 1 464,-4-2-334,6-1 0,-6-4 241,5-2 1,-1-8-68,3-4 1,1-5-450,-1-5 0,3 0-67,1 0 1,3-1-119,0-2 1,-2 2 114,2-2 0,-1 2-62,4 1 0,4 0 349,1 0 0,3 5 0,1 0 0</inkml:trace>
  <inkml:trace contextRef="#ctx0" brushRef="#br0">9013 5531 8268,'-5'-4'0,"-3"-5"10,5-3 68,-4-1 0,6 4 132,-2 0 221,2 4-340,1-4 190,0 8-604,0-3 1,4 11 354,2 3 0,-1 4 71,2-1 1,-1 3-51,3 0 1,-1 1 134,-1 2 0,1 0-142,-2-1 0,2 0-22,2-3 0,-1 2 59,0-5 0,0 4-156,-3-4 1,2 1 154,-2-4 1,3-4-105,0-2 0,-3 1 21,0-1 1,-3 0-12,4-3 1,-4 0 252,3 0 0,-3-4-141,3-2 0,0-6-40,4-4 1,-1-1 11,0-2 0,4-4-244,-1-2 0,5-6 6,-2-3 0,3-1-23,1 1 0,3-6-414,3-1 1,2 1-32,1 0 0,0 2 634,0 4 0,1 0 0,0 6 0,-1 4 0,-5 4 0,-2 1 0</inkml:trace>
  <inkml:trace contextRef="#ctx0" brushRef="#br0">13408 5465 8212,'-6'-14'27,"-1"1"177,4 3 230,-4 1-140,6 4 78,-3 1-1,4 4-554,0 0 0,0 4 305,0 2 0,4 2 154,2 2-771,2 3 310,2-3 102,-1 8 1,0-4 236,1 5 1,-1 2-85,0-3 1,0 3-8,1-5 0,-1 0 12,0 0 1,1 0 23,-1-3 0,-3-2 44,0-5-33,1 2 199,2-2-231,0-1 0,-3-2 239,1-6 0,-4-3-121,3-7 1,0-1-308,4-5 0,-1-4 150,0-2 1,0-1-154,1-2 1,0-4-91,3-3 0,-2-1-236,4-1 0,1 0-421,3-1 1,0 1 399,3 0 0,2 1-815,4 2 1276,0-3 0,-3 6 0,3-2 0,4 4 0,4 2 0,1 3 0</inkml:trace>
  <inkml:trace contextRef="#ctx0" brushRef="#br1">3417 6685 12451,'0'-5'-1369,"0"2"931,0 6 1,3 0-295,0 6 662,5 3 1,-3 6-1,4 1 1</inkml:trace>
  <inkml:trace contextRef="#ctx0" brushRef="#br0">3597 6691 8146,'-13'0'0,"7"-4"0,-6 2 1648,6-4-1101,2 4 1,-1-2 290,2 4-528,2 0 0,-3 8-183,4 4 0,-3 4 73,0 2 1,0 4-69,3 2 0,0 0 24,0 2 0,3 3 88,0 7 1,0-1-251,-3-2 1,0 2 17,0-2 1,1-2-263,2-1 1,-2-4 190,2-2 1,-2-2-206,-1-4 1,0-4 64,0-2 1,3-2-316,0-1 393,0-4 115,-3-1 400,0-4 0,3-4-178,0-2 1,4 1-176,-1-1 0,2 3 16,1-3 1,4 3-113,2-3 1,2 3-24,1-3 0,1 4 111,2-1 0,0-1-97,3 1 1,2-1 40,-2 1 0,2 2-240,1-2 0,-3 1 80,0-1 0,-1 2-260,1-2 0,0-1-39,-6 1 0,0 0-176,-6 3 1,0-3 129,-3 0 1,-3 0-675,0 3 1202,-4-4 0,-2-1 0,-5-4 0</inkml:trace>
  <inkml:trace contextRef="#ctx0" brushRef="#br0">3884 6933 11904,'9'4'833,"1"-2"-590,2 4 0,-1 0 30,4 3 1,-1 0-92,1 0 0,1 4 61,-5 2 1,1-1-163,-3 1 0,-3 0 98,0 3 0,-4 0-366,1-1 1,-3 4 35,-3 0 1,-2 1-120,-4-1 0,-3-2-403,1 2 0,-1-5 330,3-1 0,3-4-667,0 1 1,1-5 420,-1-1 0,1-4 589,2 1 0,2 2 0,-3 0 0</inkml:trace>
  <inkml:trace contextRef="#ctx0" brushRef="#br0">4255 6825 8421,'-5'-5'1112,"1"1"1,8 6-1011,2 4 1,2 4 90,2 9 1,0 7-57,2 2 1,-1 5-22,1-2 1,-1 4-189,-2-1 1,-3 1-204,0-1 0,-3-2 196,4-4 0,-4-1-296,3-2 0,-4 0 176,1-6 1,-2-3-351,-1-7 146,0 1 352,-4-5 1,-1-5-78,-5-6 0,1-8 166,0-4 1,0-2 17,-1-5 1,2-1 160,2-5 0,-1 3 145,3 0 1,1 2-130,3 8 0,0-2 118,0 8 0,4-1-63,3 4 1,1 4-345,1 2 0,1-1 129,-1 1 1,4 0-138,3 7 1,-2 0-85,2 2 0,-1 2-272,4-2 0,0 3-332,-1 0 0,1-4 285,-1-2 1,-2-1-215,-1 1 0,-3-2 681,0 3 0,3-8 0,-1-1 0</inkml:trace>
  <inkml:trace contextRef="#ctx0" brushRef="#br0">4590 6965 10499,'10'0'642,"-1"0"1,4 0-382,3 0 1,1-5-23,2-1 0,-1-3 14,-3-4 1,2 3-1,-5-2 1,1-2-980,-4 2 0,-1-2 367,-2 2 0,-2 2-649,-4-3 656,0 3 1,-5 2-20,-4 1 1,-4 3 189,-6 4 1,2 2 7,-1 5 0,1 3 240,-5 8 0,7 2-67,3 2 0,-2 2 304,2 4 0,3 0-148,6-1 0,2 0 293,1-2 1,1 2-142,2-2 1,6-5 4,3-2 0,4-5-261,-4-1 0,5-3 120,-2-2 0,4-3-632,2-4 0,-1-1 255,2-2 1,-3-3-612,0-3 1,0-4 363,-1-3 1,-3-3 451,-3-2 0,3-3 0,-1-4 0</inkml:trace>
  <inkml:trace contextRef="#ctx0" brushRef="#br0">4851 6639 8121,'0'-6'2577,"0"3"-1839,0 6 0,4 7-287,2 5 1,3 4 80,0 3 0,0 2-161,1 8 1,2 1 22,0 4 0,2-3-74,-2 0 1,0-3-540,3 3 1,-2-5-204,2-1 0,-3-3-456,4-3 0,-5-7-521,2 1 1,-6-2 650,-1-1 1,-4-4-1391,1-3 2138,-2-4 0,-9 7 0,-2-4 0</inkml:trace>
  <inkml:trace contextRef="#ctx0" brushRef="#br0">4804 6983 8121,'-5'-9'923,"0"4"-142,2 2-355,2-3 0,1 2-45,6-2 0,3 1-349,4 2 1,1-1-26,5-3 0,1-1-155,1 2 1,0 1-816,4-1 0,-1-1 575,0-2 1,-1-3-1021,-4-1 1408,-1 1 0,1-6 0,0-1 0</inkml:trace>
  <inkml:trace contextRef="#ctx0" brushRef="#br0">5093 6741 8121,'-9'0'473,"-1"4"0,2 2 137,2 7 0,2-2-158,4 5 1,0-1-2,0 4 0,3 4-43,0 1 1,4 2-134,-1-1 1,3 1-112,0-4 0,0-1-135,1-2 0,2-4-337,0-3 0,1-2 283,-4 0-372,1-5 0,-1-1 216,0-4 0,-1-7-169,-1-3 0,0-5 67,-4-1 1,0-4 17,-3-2 1,0-3-3,0 3 1,0 1 80,0 2 1,-1-2 102,-2 3 1,2-2 147,-2 8 282,2-1-173,1 4-69,0 4 0,0 6-53,0 8 1,4 1 144,2 6 0,0-1-143,4 4 1,-3 3-62,5 0 0,-1-1-382,-2-2 1,0-4 174,1 1 1,2-5-507,0 2 0,1-3 266,-4-1 1,0-3 453,1-3 0,-1-2 0,0-1 0</inkml:trace>
  <inkml:trace contextRef="#ctx0" brushRef="#br0">5363 6685 8851,'0'14'1357,"0"1"0,4 6-968,2 1 1,3 3 12,0 0 0,3 5-109,1 1 0,-1 0-363,-2-3 0,-1-3-164,0 0 1,0-4-167,1 0 0,-2-4-929,-2-2 708,3-3-112,-8 1 399,3-8 1,-4-5-10,0-6 1,-4-5-68,-3-2 0,0-3 585,1 0 0,-2-4-147,1-2 1,-1-3 240,-1 3 1,1-2-25,1 2 0,0 1 137,4 6 0,0-2-98,3 5 1,0-4-63,0 4 1,1-1-12,2 4 0,-1 3-15,4 0 1,1 0-201,2 0 93,0 2 1,0 1-168,1 0 1,-1 0-41,0 3 1,1 3-57,-1 0 1,0 4-78,1-1 1,-1 4 86,0 2 0,-3-2-48,1 3 0,-2 0 125,1 0 1,2 2-339,-1-2 1,-3-1 82,-1-3 0,1 1-239,-1-1 1,1-1 580,-1-1 0,-2 1 0,3-3 0</inkml:trace>
  <inkml:trace contextRef="#ctx0" brushRef="#br0">5633 6573 8121,'0'10'1669,"0"-1"-1118,0 0 1,3 6 263,0 3 0,5 5-290,-2 5 1,2-2-155,1 2 0,1-2-230,-1 5 1,-1-3-118,-2-3 0,3 1-43,-3-5 0,1 1-213,-1-3 0,2-5-1015,-5-2 735,4-1-377,-6-2 578,3-4 1,-4-6 370,0-8 1,-1-4-74,-2-6 0,-2-4-74,-5-2 0,1 0 50,0-2 0,0 1 192,-1-5 0,1 0-53,0 3 0,3-1-102,3 7 1,2 0 355,1 4 1,0 3-124,0 3 1,4 1-52,3 2 1,1 4-83,1 2 1,1 2 2,-1 1 1,3 4 200,1 2 1,2 7-47,-2 2 1,3 3 35,0 0 0,-3 5-135,0 2 1,-2 2-207,1 1 0,-4-3 128,1-1 1,-2-2-435,2 3 0,0-3-52,-3 2 0,1-3-265,-4 1 0,3-2 247,-2-2 1,0 1-203,-1-1 0,-2-2 625,2-1 0,2-3 0,0 1 0</inkml:trace>
  <inkml:trace contextRef="#ctx0" brushRef="#br0">6797 6816 8106,'-9'-10'-159,"0"-2"-41,3-1 1,-1-2 1612,4 2-843,0-3 0,0 6 46,-1-3 0,1 0-169,3 0 1,3 0-36,1 0 0,4 3-116,1-2 0,2-1-116,4 4 1,-3-2 56,4 4 1,-1 2-246,4-1 1,-1 4-22,-3-1 1,0 2-101,-3 1 0,-2 1-16,3 2 0,-3 2-142,0 4 1,-2 1-84,-2-1 0,-1 3 110,-2 1 0,-2 2 1,2-2 1,-2 3 25,-1 0 0,-1-2-473,-2 2 1,2-2-29,-2 2 734,-2 1 0,0-2 0,-4 4 0</inkml:trace>
  <inkml:trace contextRef="#ctx0" brushRef="#br0">6983 7030 8106,'0'5'2111,"4"-1"-2080,-3-4 0,4 0-366,-1 0 0,-2 0 180,4 0 0,0-5-1432,3-4 1587,-3-1 0,6-7 0,-2 2 0</inkml:trace>
  <inkml:trace contextRef="#ctx0" brushRef="#br0">6806 6527 8192,'-9'0'0,"3"0"1400,0 0 1,2 0-608,-2 0 1,3 7-257,-3 2 1,4 11-231,-1 2 0,-1 8-120,0 4 0,1 2-109,3 1 1,0 1 48,0-1 0,3 0-346,1 0 0,-1 0 262,-3-3 1,1-5-518,2-4 1,-1-5 208,4 2 1,-4-5-119,1-2 0,1-7 80,0 2 1,3-6 104,-1 2 0,0-4 184,3 1 0,0-3-105,6-3 1,1-2 310,2-4 0,5-1-92,2 1 0,2 0 48,1-1 0,1 1-83,2 0 0,-2 0-144,2 3 0,2-1 84,1 4 0,2-1-17,2 1 0,2 2-67,0-3 0,1 3-47,-4 1 0,-1 0 94,-2 0 0,1 0-9,-4 0 1,0 4 47,-3-1 0,-1 0-33,-2-3 1,-2 0 41,-5 0 0,-2 0 46,-1 0 4,-3 0 11,1 0 0,-4-1 142,-3-2 0,-2-4 33,-4-5 0,0 1-189,0-5 0,-3 1-97,0-4 0,-5-4 127,2-2 0,-5 1-371,-2-4 1,-3-2 108,0-8 0,-4-2-538,-2 0 1,-3-1 384,3 4 1,1 3 183,2 0 0,2 8 171,1 1 1,-1 4-150,5 3 1,0 3 256,2 3 0,1 5-45,0 0 0,-4 5 135,1-1 0,-1 2 37,4 1 1,0 0 16,0 0 0,-1 4 154,1 3 1,-4-2-343,1 1 1,-4-1 170,0 1 1,1 2-98,0-5 1,-4 3 58,-2-3 0,-4 1-54,3-1 0,-5-2 103,-1 2 0,-1 2-120,-5-2 0,0 4 29,-3-1 0,-2-1-144,-1 1 0,0 1-80,-1 2 1,1 0-429,6 1 0,2-1 279,1 0 1,3 2 122,3 1 1,2-1 122,5 5-61,3-1 0,-3 7 0,3 0 0,2-1 0,-1-2 0</inkml:trace>
  <inkml:trace contextRef="#ctx0" brushRef="#br1">1462 6685 12536,'0'-6'-651,"0"0"1,1 4 897,2-1 1,-1-2-35,4 2 1,1-3 20,6 3 1,-3 0-330,3 3 0,-3-1 30,-1-2 0,4 2 83,-1-2 0,5 2-38,-2 1 0,3 0 182,0 0 0,2 0-123,2 0 0,2-1-85,4-3 1,0 3 103,4-2 1,-4 2-64,4 1 1,0 0-11,-1 0 0,0 0 48,-3 0 0,4 0 22,2 0 0,-1 0-4,1 0 0,0-1 28,3-2 0,-3 2-56,-3-2 0,-2 2 12,-2 1 0,-2 0-44,0 0 1,-1 0 59,1 0 1,1 0 9,-5 0 0,4 0-23,-3 0 1,0 0-4,-4 0 1,-2 0-126,-1 0 0,-3 0 113,0 0 1,-5 0-549,0 0 325,-1 0-634,3 0 398,-4 0 0,0 0-392,-2 0 362,-1 0 466,2 0 0,-4 0 0</inkml:trace>
  <inkml:trace contextRef="#ctx0" brushRef="#br1">2588 6434 11500,'-5'0'-67,"-3"0"209,7 0-66,-3 0-90,4-4 1,-1 3-101,-2-2 184,2 1-14,-4-2-81,5 3 128,0-7-240,0 7 1,-1-6 13,-2 4 230,2 0-15,-3 3-197,4 0 146,8 4 1,-1-2 5,5 4 0,-5-1-59,0 1 54,-1 3 0,3-4 54,0 4 68,1 0 0,-1 1-100,0-1 0,1-3-124,-1 0 1,-3 0 63,0 0-82,1 2-18,2-3 207,0 5-213,-4-5 58,-1 3-46,1-7 0,-4 4 1,2-2-8,-2-2 0,-1 5 105,0-3-359,0-2 211,0 7 1,0-6-96,0 4 253,-4-4 361,3 2-104,-4-4-127,5 0 117,0 5-245,0-4 0,-1 3 99,-2-4-9,2 4 0,-3-2 242,4 4-655,0-4 0,-3 3 362,0-1-205,0-3 173,3 7 38,-4-3-18,-1 4 0,-2 0-52,1-3 0,4-1-70,-1-2 1,-2-1 244,-1 4 1,0-3-110,0 4 1,-1-1-38,-5 3 1,-3 2-251,-4 1 1,-1 2 282,-5 5 0,-2 5-333,-10 4 0,-4 5-311,17-14 0,-1 2 0,-4 4 1,0 1 586,-5 3 0,0 1 0,-1 3 0,0 1 0,9-10 0,-1 0 0,0 0 0</inkml:trace>
  <inkml:trace contextRef="#ctx0" brushRef="#br0">2784 6601 8471,'-15'1'0,"3"3"0,5 2 538,1 6 0,2 3-65,-2 3 1,4 10-445,-1 6 1,2 11-38,1 8 0,0-22 1,0 2-472,0 2 1,0 1-1,0 3 1,0 0 353,0 2 0,0 1 0,0 4 0,0 1 90,0 0 0,0 2 1,0 2-1,0 1-320,0-15 1,0 1-1,0-1 1,0 0 0,0 0-1,0 1 282,0 3 1,0 0-1,0 1 1,0-1-1,0 0 1,0 1 33,0 1 0,0 1 0,0-1 0,0 2 0,0-1 0,0 1 31,0-1 1,0 1-1,0-1 1,0 1 0,1-1-1,-1 0-3,1-2 0,0 1 0,0-1 0,0-1 0,-1 0 0,1 0 12,1-2 0,0-1 0,0 0 0,0-1 0,0 0 1,0 0-218,1 14 0,0 0 1,1-3-1,0-1 285,-1 0 1,0-1-1,1-3 1,0-1-203,-1-1 0,0-1 0,1-1 0,0-1 171,-1-3 0,0-1 0,0-1 0,-1 0 105,2-4 0,-1 1 1,-2 1-1,0-1-78,0-4 1,1 1 0,-1 25-205,-1-5 0,3 0 115,0-1 0,0-4-167,-3-1 1,0-6 874,0-1 1,-3-4-949,0 1 1,-1-6 835,1-3 0,2-3-902,-2 0 1,2-5 547,1-1 0,0-3-445,0 0 1,0-1 464,0 0-238,0 0 0,0 1 0,0-1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3920 5810 8337,'-9'0'-146,"-1"-1"275,1-2 1,0 2 176,-1-2 1,0-1-87,-2 0 0,0 1 40,-3 3 1,1 0-3,-4 0 0,1 0 18,-5 0 1,-1 1-111,-2 2 0,1 0 110,-1 3 1,1 0-243,-1 3 1,-1 1-99,1-1 0,1 0-69,-1 1 1,1-1-34,-1 0 0,-5-1 103,3-1 0,-8 0-49,1-4 0,1 0 81,-1-3 0,3-2-35,-3-4 0,3-1 56,-3-9 0,3-4-2,-4-4 1,2-7-378,-1-4 0,-1-4 324,4-1 0,3-2 10,3 2 1,1 2 33,0-3 0,2 6-24,6 1 0,2 0 21,1-3 1,6 3 132,-2-1 0,6 4-76,0-3 0,2 0-16,1-3 0,1 3-6,2 0 0,5 0 11,5 0 0,0 1-35,-1 2 0,4 2 30,6-2 0,2 1 19,8-1 1,-2 1-30,4-4 1,0 3-227,3-3 1,-3 4 228,0-1 1,0 2 25,4 1 1,2 2-27,0 4 1,1 3 7,-4 9 1,0 0-136,0 7 1,-2 0 81,-1 3 0,-4 5 70,1 4 0,-2 5-33,-1 4 1,0 5 123,0 2 1,3 2-114,0 1 0,-3 2 147,-4 4 0,-3 0-5,1 6 1,-6 3-54,0 0 1,-6 3 23,0 0 0,-2 4-3,-5 0 1,0-1-150,-3-2 0,-1-3 105,-2 3 0,-2-3-173,-5 6 1,1-3 149,0-4 0,-4 2-229,1-5 1,-4-1 62,4-5 0,0 1-23,2-3 0,0-1-335,-2-4 1,4-3 415,-1-2 1,2-2-634,-3-2 1,4 1 320,0 0 0,4-1 364,-1 1 0,-2-5 0,-1 0 0</inkml:trace>
  <inkml:trace contextRef="#ctx0" brushRef="#br0">14413 5912 8087,'-9'-14'187,"0"0"-255,3 9 652,2-3 0,5 7-177,2-2 0,4 2-479,5 1 0,4 3 25,5 0 1,3 3-88,4-3 0,4 4 84,2-4 0,1 1-32,0-1 0,2-2 143,0 2 0,0-2-28,4-1 1,4 0-243,2 0 0,1 0 568,-1 0 1,-1 0 29,1 0 1,4 0-205,1 0 1,-23 0 0,0 0-54,1 0 1,-1 0-1,1 0 1,-1 0-40,-1 0 1,0 0 0,0 0 0,0 0-89,0 0 0,0 0 1,2 0-1,0 1 49,1 1 0,0-1 0,-1 0 0,0-1-79,-1 2 0,1-1 0,2 1 1,0 0-192,1 0 0,-1 0 0,2-1 0,-1 1 200,0-2 0,0 0 1,0 0-1,0 0-41,1 0 0,0 0 1,-1 0-1,0 0 36,1 0 1,1 0 0,0 0-1,0 0 73,1 0 1,-1 0 0,2 0 0,-1 0-46,-1 0 1,1 0 0,0-2 0,1 1 78,-3-1 0,0 0 1,2-1-1,0 0-8,0 2 1,0-1 0,-3-1 0,1 0 38,0 1 0,0 1 0,-2-1 0,-1 1-52,2 1 0,-1 0 1,1-2-1,0 1 29,-2-1 1,0 1 0,0-1 0,0 0-7,1 2 1,1 0 0,-3 0-1,0 0-21,3 0 0,-1 0 0,-2 0 0,0 0-87,1 0 0,0 0 0,-1 0 1,-1 0-123,2 0 0,0 0 0,-2 2 0,0 0 96,1-1 1,-1 1 0,1 0 0,-1 0-5,-1 0 0,0-1 0,1-1 0,0 1-202,-2 0 0,-1 1 0,24 0 236,0 1 1,-2-2-23,-2 2 1,-2-2 97,-1-1 0,0 0-78,0 0 1,-2 0 263,-3 0 1,-1 0 165,0 0 1,-4 0-166,-2 0 1,-1 0-128,1 0 1,-4 0 428,4 0 0,-7 0-416,4 0 0,1 0 387,2 0 0,-3 0-655,-3 0 1,-2 0 319,2 0 0,1 0-326,-4 0 1,0-3 125,-4 0 1,1 0-113,-1 3 0,4 0 110,0 0 0,-3-1-10,-4-2 0,1 2 6,2-2 0,0-1 2,-3 1 0,2-4 93,-5 4 0,1-4-85,-4 1 0,0-2 24,1-2 1,-1 0 15,0-3 1,-3-1 4,1-5 1,-2 0-74,1-3 0,1-2-3,-4-4 1,4-3-182,-4 0 1,3-5 128,-3-1 0,3-4-332,-3-2 0,4-3 311,-4 3 0,0-2-22,-3 2 1,0-1 98,0 3 0,0 1 85,0 3 1,-1-1-127,-2 1 0,1 3 304,-5 0 0,4 7-62,-3-1 1,0 6-105,-3 1 1,-1 1-184,1 1 1,0 2 108,-1 1 1,1 3-107,0 3 0,-4 1 182,1 0 0,-5-1-395,2 1 0,0 0 127,0 0 0,-1 2 13,-2 1 0,-1 0 117,0-3 0,1 2 73,-1 1 1,0 3 107,1-3 1,-4 4-124,0-1 1,-3-1 109,0 0 0,-3 1-30,-3 3 0,1 0-28,-4 0 1,1 0-69,-2 0 1,-5 0-19,0 0 0,-2 0-291,-1 0 1,-5 0 324,-5 0 0,26 0 0,0 0-163,-1 0 0,0 0 1,-1 0-1,1 0 159,-2 0 1,1 0 0,2 0-1,-1 0 70,-1 0 0,-1 0 1,1 0-1,-1 0-63,-2 0 0,-1 0 1,2 0-1,0 0 38,0 0 1,0 0 0,1 1-1,0-1 7,-3 2 0,1-1 1,-1 0-1,-1 0 68,-1 0 0,-1 1 1,1 0-1,1 0-60,1-1 1,1 1 0,-1 0 0,-1 0-16,0 0 1,0-1 0,1 0 0,-1-1-238,-2 2 0,0-1 0,3 1 0,-1 0 241,0 0 0,0-1 0,2 2 0,0-1-49,-1-1 1,1 1 0,0 0-1,-1 0 17,-2 1 1,-1 0 0,2 0-1,0-1-3,-2 0 1,0-1 0,3 0 0,0 0 13,-2 2 0,-1 1 0,2-3 0,0 1 1,-4 1 1,1 0-1,0-2 1,1 1 42,1 1 0,1 0 0,1-1 0,0-1-42,0 2 0,1 1 1,0-3-1,1 1 71,-3 1 0,0 0 0,1-1 0,0 1-54,2 0 0,0 0 0,2 1 0,-1 0-100,4-3 1,0 1-1,-2 1 1,1 1 85,0-1 1,1 0 0,-25 2 3,2 1 1,1-2 10,1 2 0,3-4-5,4 1 1,-1 1-64,7-1 0,1 0 355,-1-3 1,7 0-151,-1 0 1,9 3 329,1 0 1,5 1-342,1-4 1,2 0 485,0 0-774,5 0 10,-3 0-57,7 4 0,-3-2 117,4 4 1,0 0 13,0 4 1,3 0 112,0 2 1,1 3-159,-1 3 1,2 5 260,5 2 1,-1 2-3,0 1 1,-1 4 8,1 2 1,-2 5-119,6 2 1,-3 0-81,-1-1 0,-3-1 49,1 1 0,-1 2-120,3 2 1,-3-6 30,1-1 0,-4-2 63,3-1 0,-4 1 141,1-4 0,1 0-4,-1-3 1,0 0-25,-3 0 1,3-1-127,1-3 1,-1 0 12,-3-2 1,1-3-83,2-1 0,-2 1 137,2-4 1,-2-1-163,-1-2 0,3-1 213,0-2-480,0 0 267,-3 0 1,3-2 45,0-1 1,2-4 84,-2 1 1,-1-2 158,4-1 1,0 0-1,4 0 0,0 0-107,2 0 0,3 0-37,3 0 1,2 0 19,2 0 1,2 0-90,3 0 1,1-1 42,0-2 1,5 2-23,5-2 1,0 2-208,5 1 0,0-1 190,0-2 0,4 2 4,-1-2 1,3 1 22,-21 2 1,0 0 0,-1 0 0,0 0 1,2 0 1,1 0-1,-1 0 1,0 0 19,0 0 1,1 0 0,0 0-1,1 0-223,1 0 1,1 0-1,-1 0 1,1 0 227,0 0 1,-1 0 0,1 0 0,0 0 3,1 0 1,1 0 0,-2 0-1,1 0 23,1 0 0,1 0 0,0 0 0,0 0-35,1 0 1,0 0 0,-2 0 0,-1 0 2,2 0 1,0 0-1,-3 0 1,0 0 4,4 0 0,1 0 1,-2 0-1,0 0 81,1 0 1,0 0 0,-2 0-1,0 0-68,1 0 1,-1 0 0,-2 0 0,0 0 3,5 0 1,-1 0-1,-3 0 1,0 0 20,0 0 1,0 0 0,-2 0 0,-1 0-3,1 1 1,-1-2-1,0 1 1,0-1-36,1 0 1,1-1 0,-2 2 0,-1-2 4,0-1 1,-1 0 0,-2 2 0,0-1-220,-1-1 1,0 0-1,23-2 214,1-2 1,-3-1-99,0 2 0,-6 1 104,-4-1 0,0 0-127,-6 0 1,-1-2-34,-6 2 0,-5 0-32,-6 0 1,-3 3-570,-1-3 0,-3 4 723,1-1 1,-5 1-1916,1-1 1464,-2 2 46,-5-4 1,-10 11 412,-8 3 0,-12 4 0,-4 6 0</inkml:trace>
  <inkml:trace contextRef="#ctx0" brushRef="#br0">7067 10009 7784,'-32'15'0,"-5"-2"0,-7-4 0,2 4 214,-2-1 0,1 2 105,-4-2 0,22-5 0,-1 0-202,-2 0 0,0 1 0,-1 0 0,0-1-32,-4-1 0,1 0 0,0-1 0,0 1-405,-1 2 0,-2 0 0,0-2 0,0-1 254,-1 2 1,0-1 0,0-1-1,-1 0 3,0 0 0,0-1 0,1 0 1,0-1 91,0 0 0,1 0 1,-1-2-1,0 0 22,-1 0 0,0 1 0,0 0 0,-1 0 74,1 0 0,0-1 0,0 1 1,0-1-58,2 0 0,-1-2 0,0 1 1,0-1-59,2 0 1,-1-1-1,0 1 1,-1 0 26,2-2 1,0 0-1,-1 0 1,1 0-51,2-2 1,-1 0 0,1 0-1,-1 0 76,0-1 1,1 0 0,0 0 0,0 0-63,1-1 0,0-1 0,1 0 0,0 1 31,2 0 0,0-1 0,0-3 0,0 1-4,0 1 1,0-1-1,2 1 1,0 1-47,-23-8 1,24 7-1,0 0 144,-21-13 1,-2-1-126,8 1 1,3 2 153,6-5 0,2 3-222,1-3 1,5-3 81,1-3 0,0-4-27,4 1 1,0 0 192,6-3 1,5 0-98,1-6 1,4 3 109,2-4 1,2-2-85,4-4 0,2 0 111,7 4 1,1 0-154,2 3 1,2-3 60,2 3 0,1-3-77,-9 23 1,0 0-1,14-21-92,0 1 1,1 4 92,2-2 0,2 3-17,5 1 0,-18 18 0,0 1 19,0 1 1,0 0 0,2 1 0,1 0-38,20-12 0,-20 14 0,0-1 62,0 0 0,0-1 0,2 3 0,1-1-62,0-1 0,1-1 0,0 4 0,2 1 3,0-4 1,1 2-1,-2 1 1,0 2-12,2-1 1,-1 0 0,1 2 0,-1 0-76,2 1 0,0 0 0,0 0 0,1 0 25,2 1 1,0 1 0,-1-2 0,0 1 49,0 0 1,-1 1-1,0 0 1,-1 1-7,2 1 0,0 2 0,-1-3 1,2 1-62,1 1 0,1 0 0,0 1 0,1-1 74,-3 0 0,0 0 0,-1 2 1,0 0-19,0-1 0,-1 1 1,0 0-1,-1 1 6,3-1 0,1 2 1,-1-1-1,0 0-17,-1-1 1,-1 2 0,1 0 0,-1 2-69,-1-1 0,0 2 1,-1 0-1,-1 0 140,4 1 0,-1-1 0,0 2 0,-2 1-54,2-1 0,-1 0 0,-2 2 0,-1 1 136,1-2 1,-2 1-1,0 1 1,0 0-45,3 0 1,-1 1 0,0 0-1,-1 1-44,0 0 1,0 0 0,-2 0-1,1 1-10,-1-1 1,0-1 0,0 2 0,0 0 152,1 2 0,-1 0 0,0 0 0,0 0 55,-1 0 1,-1 0-1,21 11-166,1 0 1,-5 0-21,-1 3 0,-6 3 88,-3 0 1,-2 0 11,-1-3 0,-4 1-90,-2 2 0,-3-1-34,0 4 1,-4-4 476,1 1 1,-5-2-429,2-1 1,-7 2-4,-3-2 0,-2 5 4,-1-5 1,-2 3-82,-4 0 0,-6 1 89,-9 2 0,-3 1-297,-4-4 0,-4 4 255,-2-1 0,-7 0-204,20-17 1,-1 0 0,-3-1-1,-1 1-54,-1 0 0,-2 0 0,1 1 1,-1 0 53,-1-1 0,-2 0 1,3 1-1,-1 0-151,0 1 1,-2 0-1,0 1 1,-2 1-261,-1 1 1,-1 0 0,0-1 0,-1 0-264,2 1 1,-1-1 0,0 1 0,0 0 819,1 1 0,1 0 0,0 2 0,-1-1 0,1 0 0,0 1 0,-2-1 0</inkml:trace>
  <inkml:trace contextRef="#ctx0" brushRef="#br0">8268 9078 7928,'-9'-5'0,"-1"-3"624,1 1 0,3 3 2340,0 1-2103,4 2 0,-6 5-363,5 2 1,-1 9-166,1 7 1,2 4-115,-2 11 1,5-2-110,1 5 1,4 3-173,0 0 0,1 0 72,1 0 1,1-7-243,3 2 0,-3-7-491,3 0 0,0-7-763,-1-2 0,1-5 664,-4-2 0,1-7-1585,-1 2 2407,0-7 0,0-3 0,1-5 0</inkml:trace>
  <inkml:trace contextRef="#ctx0" brushRef="#br0">8240 9190 7983,'-13'0'0,"5"0"370,-1 0 975,6 0 1344,-1 0-1554,4 0-654,8 8 1,-1-2-151,9 7 1,3 0-107,2 0 0,5 2-649,-1-2 0,2 0 331,1-1 1,1-4-1252,2 1 0,-2-6 90,2 0 1,0-2 1253,-3-1 0,2-8 0,-6-2 0</inkml:trace>
  <inkml:trace contextRef="#ctx0" brushRef="#br0">8501 8901 8001,'-15'0'1470,"6"0"0,5 4-651,4 3 0,0 2-253,0 3 0,1 6-162,2 4 1,0 3-194,6 0 0,-1 1-123,4-1 0,2 2-180,-2-2 0,3-3-1104,-2 0 1,2-3 704,-2-4 1,2 3-2095,-2-3 2585,-5-1 0,0 3 0,-3-2 0</inkml:trace>
  <inkml:trace contextRef="#ctx0" brushRef="#br0">8501 9376 8001,'-10'9'1735,"4"-3"-955,0-3 1950,4-2-1827,-2-1 0,5 0-164,2 0 1,5 0-255,5 0 1,3-3-191,0-1 0,1-2-313,2 3 0,-3 0 81,-1 3 0,-4 0-522,2 0 0,-3 1 28,-1 2 1,-2 2-335,-1 5 0,-4 3 382,1 3 0,-2 4 65,-1 2 0,-3 3 404,0-3 0,-3-1-101,3-2 0,-1 0 77,4-1 0,0-3 73,0-3-136,0-2 0,2-4 282,1-3 1,3-3 161,6-3 0,0-6-894,3-3 1,0-5 200,0 2 1,2-3-807,-5 0 1,4-1 475,-4 0 1,1 1-278,0-1 1,-3-3 856,3 1 0,-7-5 0,-2 2 0</inkml:trace>
  <inkml:trace contextRef="#ctx0" brushRef="#br0">8650 9041 7933,'-10'0'2974,"1"0"-1329,4 0-337,1 0-890,12 0 0,-1 0-272,9 0 1,-2 0 73,2 0 0,1 0-500,-1 0 1,1-3-366,-2 0 1,3 0-759,-3 3 0,-1 0 747,-2 0 656,-2 0 0,-4 4 0,-2 1 0</inkml:trace>
  <inkml:trace contextRef="#ctx0" brushRef="#br0">8668 9246 7933,'-9'14'831,"4"-3"-415,2-5 1898,2 0-1639,1 3 0,5-4-92,4-1 1,5-8-175,4-2 1,5-2-270,2-1 0,-2-1 80,-2 1 0,2 0-206,-1-1 0,-1 2-75,-6 2 0,-1 2-259,-5 4 1,-3 0-226,0 0 1,-4 4 241,1 2 0,-3 7 386,-3 2 1,-2 3-155,-4 0 0,0 4 387,-1 0 1,4-1-118,0-2 1,4 0 22,-1-1 1,2-3 81,1-3 0,0-5-77,0 0 0,4-5-170,2 1 0,3-2 114,4-1 1,0-5-227,3-5 1,1-3 34,-1-6 1,-3 2-513,0 1 0,-3-1 103,-1 1 0,-4 0-55,-1 0 0,-3 2 126,-1 1 0,-1 3 46,-3-3 1,-1 6-93,-4 1 0,-1 3 34,-3-3 0,2 4-65,-5-2 1,5 0 71,-1 1 1,-2-4-318,2 1 1,-1-4 679,4-2 0,0-3 0,-1-3 0</inkml:trace>
  <inkml:trace contextRef="#ctx0" brushRef="#br0">8883 8910 7933,'5'5'1638,"3"4"0,-3 2-596,4 5 1,2 3-513,1 6 1,3 2-108,3 1 1,-2-1-139,-1-2 1,0 1-467,0-5 0,3 1 214,-3-3 0,-1-2-781,-2-1 0,-1 0-702,-2-3-1069,0-1 218,1-2 1707,-5-5 1,-2-1 292,-6-4 0,-2-4 301,-5-2 0,0-6 0,-2 0 0,1-4 0,-1 4 0,1-4 260,2 4 0,3-2 183,0 2 1,4 2 675,-1-3 1,2 3-339,1 1 0,0-1 229,0 1 0,4-3-347,2-1 1,2-2-248,1 2 1,3-2 52,-3 2 1,6 1-73,-6 3 0,1-1-335,-4 1 45,3 0 1,-5 2-8,2 1 0,-1 4 58,-2-1 0,-1 7-151,5 6 0,-4 3 490,3 6 0,0 3-167,3 3 0,2 2-183,1 1 0,-1-1 61,1-2 0,1 1-138,0-5 1,2-2-25,-2-4 0,2-3-130,-2 0 0,-1-2-70,-3-4 0,1-2 102,-1-4 0,-3 0 74,1 0 1,-5-1-10,1-2 0,-2-2-46,-1-5 0,-1 0 50,-2-2 1,-3 1 17,-3-1 0,-1-2-668,-3 2 0,2-1-964,-5 4 0,1 4-42,-4 2 1,4 3 737,-1 3 1,-2 6 900,-4 7 0,-4 1 0,2 2 0</inkml:trace>
  <inkml:trace contextRef="#ctx0" brushRef="#br0">4171 11564 7951,'19'-9'1005,"8"-2"125,4-1 1,9-1-402,7-3 0,-22 9 0,1 1-962,3 1 1,1 0-1,4 0 1,2 0 98,2-1 0,1 0 0,2 0 0,0 0 82,1-1 1,0-1 0,4 0 0,2 1-600,0-1 1,0 1 0,3-2 0,1 1 523,-3 2 1,1 0 0,-15 1 0,-1-1 0,1 1 86,1 1 0,-1 0 0,0 0 0,1 0 0,0 0 0,0 0 266,0 2 1,0 0 0,0 0-1,0 0 1,-1-1 0,1 1-126,0 1 0,0 0 0,0 0 1,0 0-1,0-1 0,0 2 461,15-1 0,0 2 0,2-1 0,-1 0-258,1 0 1,-1 0-1,0 0 1,-1 0 127,-3 0 1,0 0 0,-1 0 0,0 0-134,1 0 1,0 0 0,-2 0 0,-1 0-91,1 0 0,-2 0 0,-1-2 0,-2 1-89,0-1 0,-1 0 1,-2-1-1,-1 0-290,-2 2 1,-1-1-1,-3-1 1,0-1 76,0 1 1,0 0 0,-4 0 0,-1 1 431,20-5 1,-7 1-1332,-4-3 1,-10 1 484,0 1 1,-5-1-510,-5 2 0,-4-2 91,-5-2 1,-4 1-393,1 0 1317,-2-1 0,-5 1 0,-1 0 0</inkml:trace>
  <inkml:trace contextRef="#ctx0" brushRef="#br0">8203 10968 8075,'-23'-5'0,"7"-2"1399,-3 4 0,5 1-770,-1 5 1,3 7 394,-4 9 0,1 5-629,-4 11 0,3 3-540,1 8 0,3 2-604,0 2 0,3 1 617,5-23 1,2 0-1,-3 24-606,5-2 0,0-5 327,0-4 1,1-5-872,3-8 0,1-9 128,4-3 1154,4-5 0,-4-6 0,3-1 0,1-3 0</inkml:trace>
  <inkml:trace contextRef="#ctx0" brushRef="#br0">8110 11257 8075,'9'4'0,"3"1"157,1 4 0,3 5 322,0 1 1,2 0-461,0 0 1,1 0 38,-1 0 0,1-1-58,0-5 0,-1 0 0,1 1 0</inkml:trace>
  <inkml:trace contextRef="#ctx0" brushRef="#br0">8287 10903 8075,'-10'0'1480,"5"-4"0,1 8-950,4 2 1,0 8-485,0 7 1,5 6 7,5 4 1,2 8-346,3-2 0,2 1 172,-5-4 0,7 6-944,-3-3 0,6 2 323,-3-2 1,-1-4-985,-3-1 1724,1-8 0,-2 3 0,-1-3 0</inkml:trace>
  <inkml:trace contextRef="#ctx0" brushRef="#br0">8343 11527 8065,'-10'0'1206,"2"-1"1740,2-2-2217,2 2 0,5-8-289,2 3 1,3-2-265,6-1 0,4-1 71,6 1 1,1-3-8,5-1 0,-4 1-12,-2 2 0,0 5 0,-4 2 0,2 2-412,-8 1 0,1 2 229,-4 4 0,-1 3-288,-2 9 1,-1 3 84,-5 7 1,0-1 175,0-2 1,0 2-57,0-3 0,0-1 230,0-1 1,0-6-69,0 0 0,0-5-95,0 2 1,4-6-91,2-1 1,2-4-161,2 1 1,0-3-333,2-3 1,0-5 260,3-4 1,-2-5-346,2 1 1,-2-1 231,2-2 1,-4-2-894,2-1 0,-3-3 1298,0 3 0,-1-8 0,0 1 0</inkml:trace>
  <inkml:trace contextRef="#ctx0" brushRef="#br0">8557 10875 8082,'-15'0'1638,"2"0"0,8 1 0,1 2 0,4 1-1023,4 3 0,1 1-242,4-2 0,3 2-184,1 2 0,3-1-256,0 0 0,2-3-344,0 1 0,-2-4-742,-1 3 1,-3 0-487,0 3 1,-3 1 209,-2-1 0,-3 1 699,-4 3 1,-4 1 729,-3 5 0,-5 1 0,-4 1 0,-4-1 0,-2 2 0,-1 1-124,1-2 1,3 1 545,-3-3 0,7-2 603,2-1 0,6-4 2251,1-6-2156,4 3 0,2-5-162,6 2 0,7-3-412,6-6-1,4-2-110,5-5 1,0-2-150,-1 0 1,1-4-183,0 4 0,-3-1 130,0 4 0,-5 1-423,-2 1 0,0 0-52,-6 4 0,1 0-876,-4 3 573,0 4 0,0 5 193,-3 7 0,-2 2 380,-4 0 1,0 1-52,0-1 1,3 0 113,0-2 0,1 0 211,-1-3 1,-1-1-125,5-3 0,-4-3 167,3 1-226,0-5 0,3 2 70,1-4 1,-4-4-78,0-2 1,-4-3-125,1 0 0,-2 0 69,-1-1 0,0 0 8,0-2 1,-4 1-391,-2-1 0,-5 1 159,-2 2 0,-3 0-390,0 0 0,-1 2 224,-2 1 0,3 3-636,1-3 1,4 4 373,-2-1 1,3-2-1377,1 2 1196,-1-4 1,5 2-69,2-4 1,2-4 348,1 1 0,1-6 492,2 0 0,-1-2 0,4-5 0,1 4 0,2 0 0,0 4-168,0 2 1,-2 3 167,-1 0 0,-1 1 842,1 2 0,3 4 17,-3 2 1,2 2 370,1 1 0,5 2-528,1 4 1,3 6-279,0 9 1,2 3 121,2 4 1,-1 0-104,3 0 1,-3-2-544,1 2 1,-3-4 127,0 4 1,-1-4-846,-3-5 0,2-2 42,-5-1 0,1-3-397,-4-3 1,-3-2-1229,0-2 1796,-4-2 1,-2-5-77,-6-2 680,-2-6 0,-6-6 0,0-3 0</inkml:trace>
  <inkml:trace contextRef="#ctx0" brushRef="#br0">9022 11136 7897,'-14'-24'118,"-2"2"116,7 7 1,-2 0 656,4 3 0,3 5-345,1-3 1,2 3 42,1-2 1,1-1-184,2 1 0,2 0 200,5-1 0,-1 1-181,0 0 0,1 0-34,-1-1 1,3 1-254,1 0 1,-1 2-104,-3 1 1,4 1 13,-1-1 0,1 2-152,-4 4 1,0 0-117,1 0 0,-1 2 146,0 4 0,1 1 103,-1 9 0,0 3-56,0 6 1,4 3 601,-1 3 1,2-2-93,-2 2 0,-1-2 88,1-1 0,1 3-168,0 0 0,-1-4-183,-2-5 1,2-4-138,0-2 1,0-3 42,-6-3 1,2-5-53,-2-2 68,3-2 0,-1-5-188,-2-2 0,-2-7-124,-4-2 0,0-4-75,0-3 1,-4 0-298,-2-3 1,-2 2 279,-2 4 1,-3 2-230,-3 1 0,2 3 182,-2 4 0,4 3-356,-3 3 0,2 2 103,-2 1 1,2 5 49,-2 5 0,4 2-125,2 4 1,1-2-1032,5-1 1667,-1 1 0,9 9 0,0 1 0</inkml:trace>
  <inkml:trace contextRef="#ctx0" brushRef="#br0">10028 10680 8086,'-13'-18'0,"1"2"0,0 3 3276,-2 8-2095,4-3 0,-8 7-51,3-3 99,-3 3-760,-1 1 0,1 3 234,-1 1 884,1 7-974,-1-5 0,1 12 135,3-3-81,1 7-335,5 2 0,0 6-200,-1 4-48,1-4 1,3 7-426,0-6 1,3-5-629,-4 2 1,4-6-671,-3-1 1,4-2-1639,-1-3 0,-2-3 3157,0-4 0,-5-3 0,1-2 0</inkml:trace>
  <inkml:trace contextRef="#ctx0" brushRef="#br0">9618 10652 8192,'9'-6'37,"1"2"1601,-1 4 0,4 1-438,3 2 0,3 7-278,2 5 0,0 4-748,4 3 1,-1 3 124,0 3 0,2 2-1562,-4-5 0,4-2 728,-1-1 0,2-4-2145,1-2 2580,0 1 0,-1-2 0,1 4 1</inkml:trace>
  <inkml:trace contextRef="#ctx0" brushRef="#br0">10223 10940 7907,'0'5'3276,"0"4"-369,0-3-2173,0 2 0,-3 1-653,0 1 1,-1-4-2,1 0 0,2-3-1219,-2 4 840,2-5 299,1 2 0,-4-4 0,-2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5493 10568 8152,'-9'-5'-462,"3"1"546,0 4 0,-1 0 111,-2 0 1,0 0-263,0 0 1,-2 3 122,-1 0 0,-3 4-61,-3-1 1,-1 1 109,0 0 1,-2 0-5,-1-4 1,-3 3-26,3-3 0,-2 3-23,2-2 0,-3 0-4,3-1 0,-4-2 42,2 2 0,-3-2-80,-1-1 1,-3 0 67,0 0 1,-1 0 2,1 0 1,2-1 11,-2-2 0,2-2 0,1-5 0,3 1-51,0 0 1,4-1 30,0 1 1,-2-3-160,1-1 1,0 0 101,4 0 1,-1 2-202,1-4 208,-1-1 1,1 0-1,2 1-165,0-2 0,2 0 66,-2-2 1,3 1 35,4-1 0,0 0 84,3 1 1,-1-2 164,4-2 1,0 3-187,3-3 1,0 1 0,0 0 0,0 1-6,0-2 1,4 3-15,2 0 0,2 0-7,2 1 1,-1-1-18,0 0 1,1 2-16,3 1 1,-2-1-101,5 1 1,0-4 118,6-2 0,-5 3-118,1 4 1,-1-1 103,1-2 1,4-1-6,0 0 0,-2 2 12,-2 1 0,-1-1-4,4 1 0,0 2 31,1-2 1,-2 5 7,1-2 0,2 0 47,-1 0 0,3 1-44,-4 3 0,2 0 40,-1 3 1,-3-1-43,3 4 0,-2-4-17,-2 0 1,0 3 8,-2 1 0,1 1 0,-1-1 0,-2 2-8,2-2 0,-1 2-3,4 1 0,-1 0-30,1 0 1,0 0 32,-1 0 0,1 0-2,-1 0 1,1 1-1,0 2 1,-1-2 6,1 2 0,-1-1-4,-3 1 1,2-2 1,-5 2 0,4 2-2,-4-2 0,4 3 1,-4-3 0,0 4 4,-2-1 0,0 2-4,2-2 1,-1 2 8,1-2 1,-1 3-10,-2 0 1,0 0-1,0 1 0,1 0 0,-1 2 1,0 0-1,1 3 0,-2-2 0,-2 2 1,2 1 0,-1 2 0,-2-1-3,1 1 0,-4-1 3,1 5 0,1-6-3,-1 0 1,1-1 0,-4 4 0,1 0 45,2-1 0,-2 1 29,2-1 1,-2 1 7,-1 0 1,0-1-67,0 1 0,0 0 7,0-1 0,-3 1-27,0-1 1,-1 1 36,0 0 0,2-1-163,-4 1 1,0-1 91,-3 1 1,-1 0-213,1-1 0,-3 1 58,-1 0 0,-2-1-185,2 1 1,-3 3-80,0-1 0,-2 5 457,-4-1 0,-2 6 0,-4 2 0</inkml:trace>
  <inkml:trace contextRef="#ctx0" brushRef="#br0">5987 10512 8550,'5'-4'-2331,"-1"-1"2331,-4-5 585,0 1 162,0 4-244,0-3-138,0 2-241,0 1-165,0 1 1,1 4-128,2 0 186,-2 0 0,8 0-94,-3 0 0,-1 0 141,1 0 0,0 0-61,4 0 0,-1 0 1,0 0 0,2 1 28,1 2 0,0-2-3,3 2 0,1 1 10,2 0 1,1-1 61,-1-3 0,1 0-61,0 0 0,-1 0 96,1 0 1,0 0-85,-1 0 0,2 0 77,2 0 0,1 0-62,5 0 0,-1-3-86,-2-1 1,5 0 52,-2 1 1,3 2-2,0-2 1,-2-1-9,2 1 0,-2-1-17,-1 1 0,0 2 14,0-3 1,3 3 7,0 1 1,3 0-68,-3 0 1,3-1 61,-3-2 0,1 2-62,-1-2 1,1 2 33,2 1 0,2 0-3,-5 0 0,1 0 4,-1 0 1,-2 0-4,2 0 0,1 0-12,-1 0 0,3-3 14,-3 0 1,2 0 55,-5 3 1,2 0-56,-5 0 0,-1 0 0,1 0 0,-4 0-30,4 0 0,-4 0 36,1 0 0,-3 0-64,0 0 1,-2 0 56,-1 0 0,0 0-75,-3 0 0,-1 0 57,-2 0 1,-1 0-14,0 0 0,1 0 56,-1 0 27,-4 0-194,3 0 20,-7 0-975,3 0 1,-4 4 839,0 2 1,-1 2 258,-2 2 0,-2-1 0,-4 0 0</inkml:trace>
  <inkml:trace contextRef="#ctx0" brushRef="#br0">8743 9972 8427,'0'-9'0,"0"-1"-584,0 5 0,0 0 198,0 2 960,0 2-510,4-3 1,0 5-49,2 2 0,3-1 66,-3 4 0,-1-3-69,1 3 1,-3 0 112,4 0 0,-2 2-57,1-2 0,1 3 176,-4 0 0,5 1-155,-2 3 1,-1-2 40,1 5 1,-1-4-67,1 3 0,3 0 5,-3 0 1,-1 2-74,1-5 0,-4 4 82,2-4 1,0 1-98,-1-4 0,1 0 75,-1 1 1,-2-4-203,2 0 196,-2 0 0,-1-1 162,0 0 275,0-5 0,3-1-623,0-3 1,0 2 151,-3-4 0,0 0-203,0-3 0,0-1-19,0 1 1,0-3-175,0-1 1,0 1 35,0 3 0,0-4-133,0 1 1,0 2-488,0 4 963,0 4 0,9-10 0,1 1 0</inkml:trace>
  <inkml:trace contextRef="#ctx0" brushRef="#br0">10642 10028 8445,'-5'-10'0,"2"1"0,2 0 0,1 0 0,0 2 396,0 1 0,0 0 275,0-3-527,0 3 1,1 2-61,2 4-279,-2 0 1,4 1 270,-2 2 1,0 0-97,3 3 1,-4 0 137,1 3 0,1 1-105,-1-1 0,3 0-2,-3 0 0,2 0 40,-2-3 0,-2 2 56,2-2 56,-2 3-175,3 0 61,-3 0-56,3-3-150,-4-2-1794,0-4 816,4 0 1135,-3 0 0,12-4 0,-3-2 0</inkml:trace>
  <inkml:trace contextRef="#ctx0" brushRef="#br0">12700 9972 8234,'0'-6'-656,"0"0"565,0 3 992,0-1-973,0 4 1,0 8 27,0 1 1,1 2 98,2-1 1,-2 0-152,2 2 1,-2 3 93,-1 3 1,0 2-391,0 2 1,-1 2 24,-2 4 367,-6-1 0,-6 1 0,-3 0 0</inkml:trace>
  <inkml:trace contextRef="#ctx0" brushRef="#br0">5680 13557 8133,'-10'0'0,"1"0"0,0 0-462,-1 0 0,1 0 295,0 0 0,-1 0 356,1 0 1,-3 1-178,-1 2 1,0-1 7,0 4 1,-1-3 90,-5 3 0,1-1-92,-1 2 1,-1 0 121,-1-4 0,-1 3-92,-6-3 0,5 0 115,-5-3 0,2 0-120,-1 0 0,-1 0-3,0 0 1,3 0 34,0 0 0,0-1 7,-3-2 0,0-2-248,0-4 0,-1 2 124,-2-3 0,1 3 38,-4-5 0,3-2 35,-3 2 0,4-5 3,-1 2 1,6-2 50,4 2 0,-2-6 11,1 2 1,0 2-16,4 1 1,0 1 14,3-4 1,-2 0-225,5 1 0,-1-1 118,4 1 1,-3 0-102,3 2 1,-4-1 61,7 1 1,-5-1 27,5-2 0,2 1 29,1-1 0,2 3-7,1 1 0,0-1 22,0-2 0,1-1-46,2 1 1,3-2-43,6-2 1,2 1 67,1-3 0,3 3-16,-2-1 0,-2 3 6,2 0 1,-2 0-20,2 1 1,0-1 20,-4 0 1,5 4 6,-1-1 0,0 1 108,0-4 1,1 1-112,-1-1 1,4 1 47,2 3 0,1-3-27,-1 3 1,-2-2-33,5 2 1,-4-2 30,1 5 0,0-4-63,0 4 0,0-2 46,-4 2 1,1 2-9,0-3 0,2 4-8,1 3 1,0-3 2,-4 3 1,4-1 8,0 1 1,1-1-4,-2 3 1,-1 0 7,2 1 0,1 2-6,-2-2 1,1 2 81,-3 1 1,0 0-67,3 0 1,-2 0 1,1 0 1,-1 1 19,-1 2 1,-1-1 3,1 4 0,0 1-35,-1 2 0,4 0 21,0 1 1,0 2-55,0 0 1,1 4 44,2-4 0,-3 5-114,-3-2 0,0 0 77,-1 0 1,-2 1-6,-1 3 1,-3-4 11,0 1 1,-2-2 1,0 2 1,-2 1 49,-2-1 1,3-2-54,-3 2 1,-2-1 117,-1 4 0,1-1-82,-1 1 1,3 0 8,-2-1 1,-1 2-23,-3 2 0,0-2-6,0 5 0,0-3-3,0 3 0,-1 0 18,-3 3 0,2-2-51,-4-1 1,-1 2 37,-5-2 1,0-1-26,-3 1 0,2-1 15,-2 4 1,-1 0 1,-2 0 0,-4-3-60,0 0 0,-4-3-7,1 2 1,-1-2-101,-2 3 0,0-4 95,0 0 0,0 0-353,0 1 0,-3-2-8,0 5 111,-4-4 1,-3 6 0,-4-3 0</inkml:trace>
  <inkml:trace contextRef="#ctx0" brushRef="#br0">7421 13408 8092,'-14'0'-939,"4"0"595,-8 0 0,6 1-139,-7 2 982,3-2-307,-7 3 0,0-1-55,-2 0-123,-1 4-1,2-6 0,-3 7 80,2-5-78,-2 0 1,-1-3 44,0 0 1,-3 0 7,0 0 0,-3 0 101,3 0 1,-3-1-110,3-2 1,0-2 145,3-5 1,3 1-135,0 0 1,5-5 110,-2-1 1,2-2-106,2 2 1,0-6-4,2 2 0,0-2-28,3-1 0,1 1 1,3-4 1,4 0-101,1-2 0,3-1 69,1 0 0,1 0-81,3 0 0,4-3 1,4 0 0,5 0 36,-2 3 1,7-3-12,3 0 0,0 0 6,3 3 0,2 0-261,7 0 0,0 1 284,0 2 1,-3 2-91,1 5 0,-2 0-16,1 3 0,1 1 76,-4 5 1,1 4 32,-1 2 1,-1 2 0,4 1 1,0 2 4,4 4 0,-1 1 11,0 9 0,-3-1 21,0 4 1,-4 4-38,2 1 0,-7 3 29,0 1 1,-4 1-22,1 2 1,-4-1 16,-2 4 0,-3-1-17,-3 2 0,-2 0-1,-2-4 0,-2 3-2,-4-3 0,-2 0-2,-4-3 0,-1 0-129,-9 0 1,1 0 123,-4 0 0,0-4-100,1 1 1,-4-4 81,0 1 0,1-3-315,2 0 0,-3 0-109,0-1 449,1 1 0,-1-1 0,0 1 0,2 0 0,0-1 0,1 1 0</inkml:trace>
  <inkml:trace contextRef="#ctx0" brushRef="#br0">9376 13361 7974,'-24'10'0,"1"-1"142,5-9 26,-5 4 1,3-2-69,-1 4 1,1-1 95,1 1 1,-2 3-309,-1-3 1,-3 1 99,3-1 0,-3 0 46,0-3 0,-1-2 55,1 2 0,-4-5 18,4-1 1,-3-6-51,7 0 1,-2 0-26,1-4 1,6-2-62,-3-4 0,5 0 125,-1-6 1,7 0-264,-2-3 1,7-4 9,0-2 1,2-2 4,1-2 1,4 1-39,2 0 0,4 0-276,2-1 1,0 4 258,3 0 0,1 6 26,2-3 1,2 7 342,2-4 1,-2 4-111,5-1 0,1 1 96,5 2 1,-2 3 30,2-3 1,2 1-96,1-1 0,2 7 21,2-1 0,-1 6 59,0 4 1,-3 2-78,1 4 1,-2 4-23,1 2 0,-2 7-34,-4 6 0,0 2 39,0 7 0,-4-1 113,1 7 1,-3-3-141,3 3 1,-4 0 11,0 3 0,-5-1 10,-4-1 0,-1 1 4,-2-2 1,-4-3-113,-2-3 0,-2 0 108,-1-3 1,-1-3-122,-2 0 0,-2-3 60,-4-4 0,-5 3-235,-1-3 0,-3-1-45,-1-2 1,-2-1 95,-1-2 0,0-3-7,4 0 0,-2-4-116,-2 2 0,3 0-144,-3-1 0,2 0 447,2-3 0,-5 0 0,-1 0 0</inkml:trace>
  <inkml:trace contextRef="#ctx0" brushRef="#br0">11378 12970 7980,'0'9'0,"0"1"0,0 0 98,0 2 0,0 3 87,0 4 1,-4-1-166,-2 1 1,0 2 55,0 1 1,-1 0-219,-6-3 1,2-1 85,-4 1 0,-1-4 126,-3 1 0,-2-4 64,-1 4 1,-1-5-84,2 2 0,-3-3-76,-4-1 1,0 1 45,0-1 0,-3-4-99,0-2 1,-4-2 66,1-1 0,-3-1-15,0-2 0,1-5 95,2-5 1,1-3-167,2 0 0,2-2 235,-2-4 1,3 0-69,3-6 1,0-2 18,6-7 1,3-1-125,7-3 0,3-1-220,3-5 1,3 1-102,3-1 0,7 5 116,5 2 1,1 1 140,2 2 0,0 0 12,7 0 0,0 3 216,2 3 0,2 2-81,2 1 1,3 5 96,3 1 0,-1 3 59,-2 4 0,-2 2 131,-4 7 0,0 2-190,0 4 0,-1 4-67,-2 2 0,-2 8-52,-5 4 0,1 6 76,-1 7 1,-3 3-147,-3 7 1,-2-2 102,-4 5 0,-2-4-120,-4 3 1,0-3-16,0 0 1,-5-2-267,-5 0-253,-3-5 453,-6-1 0,0-4-218,-3 0 1,-6 0-385,-6-1 0,-7 1 516,18-13 1,-1-2 227,-1-1 0,-1 0 0,-2 1 0,-2 0 0,1-1 0,-2 0 0,0 1 0,0 1 0,0 1 0,0 0 0</inkml:trace>
  <inkml:trace contextRef="#ctx0" brushRef="#br0">6667 13007 8065,'0'-13'227,"0"2"61,0-1 0,0 2-164,0 0 0,0-2 63,0 0 0,0-1-119,0 4 1,-4-4 118,1 1 0,-3-5-258,3 2 1,-4-3 31,1 0 1,-7-4 140,-2 0 0,0 0-16,0 0 0,-1-1-32,-2-2 0,-1-2 39,0 2 1,0 2 0,-3-2 1,2 0-59,-1-3 1,1 0 76,1 0 1,0 0-194,-3 0 1,2 1 5,-2 3 0,3-2-103,0 4 0,-3-3 99,1 3 1,-4 1 18,3 2 1,-4-2-15,2 3 0,-3-3-13,-1 6 0,0-2 75,0 2 0,0-2-32,0 5 0,0-1 150,0 4 0,0 3-69,0-1 1,0 5 121,0-1 1,0 2-138,0 1 0,2 1 10,1 2 1,-1 3-22,4 3 1,0 1-6,4 3 0,-4 4-66,0 5 1,1 4 71,2-1 1,1 3-31,3 3 1,-2-3 9,5-1 1,0-2-25,2-3 1,2-3-23,2-1 0,-1 1-89,3-4 0,-2 0 77,3 0 1,-1-3-97,1 0 1,2-1-45,-2-2 0,-1 0 63,0 0-297,1 1-70,3-1 110,-4 0 1,2 1 103,-4-1 1,3 0 294,-3 1 0,-1-1 0,-2 0 0</inkml:trace>
  <inkml:trace contextRef="#ctx0" brushRef="#br0">5177 12346 8311,'-14'-13'137,"4"2"-260,-3-2 752,7 8-268,2 1-537,4 4 0,0 2-515,0 4 1,1 0 609,2 7 0,-1-2-57,5 1 0,-1 0 305,3 3 1,-1-3-106,-1 0 1,1-1 244,-2 2 0,-1-3-125,2 3 1,-1-3 18,3-1 1,-3 1-51,0-1 1,0 0 28,0 0 1,2-2-261,-2-1 1,0-1 155,0 1 1,-3 2-338,3-5 214,0 0 1,4-3-63,-1 0 0,-3 0 125,0 0 0,0 0 7,4 0 0,-1 0-15,0 0 1,1-1 7,-1-2 1,1-3 20,3-3 0,1 0 14,5-1 1,-4 0-57,1-2 1,-1 1-12,4-1 1,-1 1-149,-3-2 1,3 3 99,-3-3 0,0 3-87,0 1 1,-2-1 23,2 1 1,-3 1 29,0 2 1,-2-2-185,0 5-214,-1 0-177,0 3 401,1 0 1,-5 4 125,-2 3 1,-2 1 144,-1 1 0,-1 0 0,-2 1 0,1-5-30,-4-2 30,-1 2 27,-2-4 1,0 2 111,-1-6 1,1-2 243,0-4 0,-2-1-138,-1 1 1,2-1 130,-3-3 0,-1 2-118,-2-5 0,-4 2-134,-2-2 1,-4 0-75,1 3 1,-2 1-255,-1 3 0,-1 0-153,-2 3 0,-2 3 357,-4 6 0,-4 2 0,-2 5 0</inkml:trace>
  <inkml:trace contextRef="#ctx0" brushRef="#br0">7328 16462 10267,'-10'0'-111,"0"1"21,-2 2 0,-3 3 77,-4 6 0,0 2 11,-3 1 0,2 3 75,-1-3 0,-2-1-177,1-2 0,0-1 203,4-2 1,-4-3 103,0 0 0,0-4 47,0 2 0,2-3-92,-1-1 1,1-4 149,1 1 1,0-4-96,-3 1 0,2-2-195,-1-2 1,2-2 184,3-1 1,0-2-280,3 3 1,0-4-18,1 4 1,1-4 95,-1 4 1,1-5 10,2 2 0,0-4-119,0-3 1,-1 3 103,1-3 1,1-2 21,1-1 1,-1-1 76,2 2 1,1-3-56,-1 2 1,3-2-46,0-1 1,2 3 10,1 0 1,0 5-17,0-2 1,1-1 1,2 1 0,2-2 1,1 2 1,2-3 23,-2 3 0,3-2-20,0 2 1,-3 0 49,0 3 1,1 0-32,2-3 0,0 2-38,0-1 0,1 2 19,-1 4 1,0-2-8,1 5 1,0-5-42,2 2 1,0 0-14,3 0 0,1 0-83,2 0 1,5-2 114,2 5 1,-1-2-12,1 2 0,-5 1 2,2-1 1,1 5-14,-1 0 1,-1 2 15,-2-1 1,-1-1 0,-3 4 1,3-3-1,-3 2 0,3 1 0,0 3 0,0 0-92,-3 0 1,3 1 85,-2 2 1,0 0 51,0 3 1,1-4-61,-1 1 0,1 2 138,2 1 1,-1-1-105,-3 2 0,3-2 12,-3 1 0,3 2 19,0-1 1,-2 0 15,-1-1 0,1 2 93,3-2 1,-1 3-109,1 0 1,-1 3 5,1 1 1,-3-1 0,-1-2 0,1 2 4,2 0 0,-2 4-63,-1-4 1,-2 2-146,2-2 0,-3 0 193,0 3 1,-3-2-32,-3 2 1,3-3 11,-3 4 0,-1-4-6,1 4 1,-3-1 28,4 4 0,-5-3-13,1-1 0,1 0-4,-1 0 1,0 3 26,-3-3 1,0 0 2,0 0 0,0-2 4,0 2 0,0-2 13,0 2 0,0-3 58,0 4 1,-1-4-78,-2 4 0,-1-2 159,-2 2 1,-3 0-128,3-3 0,-2 3-42,-1 0 0,-4 2-6,1 0 1,-4 1-21,4-1 0,-5-2 21,2-1 1,0 1-10,0 3 0,2-1-164,-2 1 0,3-4 98,0 1 0,1-4-343,-2 4 1,2-4 98,-5 4 1,1-1-297,-4 4 0,1 0-3,-1-1 0,-5 5-658,-4 2 927,0 2 1,-12 5-1,2 1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4218 10158 8296,'-5'-4'-261,"-1"2"-393,3-4 1496,2 4-87,-7-7-866,7 8 195,-3-3 1,1 8-194,0 3 1,-5 2 70,2 3 0,-2 4 121,-1 6 1,-2 2 61,-1 7 0,0 6 5,-3 3 0,3 6-260,-4 4 0,8-25 1,1 1 145,-3 5 1,1 0-1,0-1 1,0 1-298,1 4 1,1 1-1,-2 0 1,0 1 323,1 1 1,1 1 0,0-2 0,0 1-24,1 2 0,0 1 0,0-6 0,1 1 1,1 3 0,-1 0 0,1-1 0,0 0-2,1 1 0,0 0 1,-1-1-1,0 0 16,3-2 0,-1 0 0,1-2 1,-1 1-202,2-2 1,0-1-1,2 1 1,-1-1 228,1 1 1,-1-1-1,3 0 1,0-1-133,-1 0 1,0 0 0,1-4 0,0 0 45,1 2 1,-1-2-1,7 23 128,1 0 1,-1-6-259,1 0 0,1-1 87,0 4 0,3-2-42,0-2 0,-2 3 95,2-3 1,-2 0-36,2 0 0,0 0 66,-3 0 0,2-5-100,-2-3 0,2-2-232,-2 1 1,2-2 65,-2-4 1,2-4 151,-2-3 1,3-2-527,0-3 0,1-1 602,2-6 0,3 5 0,-1-8 0,0-2 0,-1-2 0</inkml:trace>
  <inkml:trace contextRef="#ctx0" brushRef="#br0">14795 10167 7977,'0'-9'-303,"0"0"465,0 4 147,0-4 1,1 8-285,2-2 0,-1 2 44,4 1 0,1 1 156,2 2 0,0 3-105,0 3 0,2 3 118,1 1 0,0 3-115,3 0 1,-2 4 10,2 2 1,0 4-44,0-1 0,2 3-19,-5 3 1,4 2-76,-4 4 1,0 5 124,-2 1 1,-1 7-330,-4-24 1,-1 0-1,1 2 1,-1-1 257,-1 1 1,0 0-1,1 0 1,-1 0-56,-1 0 0,-1 0 1,2 0-1,0 0 11,-1 0 0,-1 0 1,1-1-1,0 1 22,-2 0 1,0 0 0,0 0 0,0 0 25,0 0 1,0 0 0,-2 0 0,-1 1 60,1 0 1,-2 1-1,0-2 1,0 0-28,-1 0 1,1 0-1,-1-1 1,-1 0-252,-6 23 1,-2 1 248,-1-2 1,5-23-1,-1-1-20,2 2 1,0-1 0,-2-1-1,1 0 127,-9 18 0,1 3-89,-1-3 1,-3-2 11,1 0 0,-1-6-138,3-1 1,1-1 120,-1 1 1,1-2-166,3-4 0,0-4 207,3-2 0,2-3-221,-3 0 1,3-4 462,1-3 0,0-2-971,3 0 518,-2-1 0,3-3-347,-5 0 1,1-3 61,0 4 1,-1-2-439,1 1 1,-4 2-249,-3-1 1,-1 4 1039,-2 1 0,-4 5 0,-1-3 0</inkml:trace>
  <inkml:trace contextRef="#ctx0" brushRef="#br0">7067 10875 8278,'4'5'-1030,"-3"-1"119,3-4 2356,-4 0-875,-8 0-359,2 0 1,-12 0-288,3 0 1,-7 0 160,-3 0 0,-3 0 26,-3 0 1,-5 0-41,-4 0 0,-2 3-90,2 1 0,0 0 177,-7-1 1,-2 1-275,22-1 1,-2 0 0,2 1 0,0-1 171,0-1 0,1 0 0,-2 1 1,1 1 31,1-1 1,-1 0 0,-24 4-14,24-4 1,1 0 0,-26 5 9,26-7 0,-1 1 1,-23 4-324,3-3 0,5 0 335,1-3 1,3-1-142,1-2 1,3-3 8,-1-7 0,5 2 46,-1-4 0,6-1-21,0-3 1,3 1-16,-3-1 0,6-3-98,0 1 0,1-5 427,6 1 0,0-3-321,2-3 1,2 1-32,2-4 0,2 0 73,4-3 0,1-2-40,2-1 1,3 2 17,6-3 1,3 2 33,3-1 0,5 1-37,2-1 1,2-1 3,1 0 1,4 1 10,2 3 0,-1 3-100,1-1 0,0 2-141,4-1 0,-16 15 1,0 0 171,1 2 1,1 0 0,-1-2-1,1-1 42,1 3 0,0 0 0,-2 1 0,0 1-1,3 1 0,0 0 0,-1 1 0,-1-1-27,22-7 0,2-1 22,-23 12 1,0 1 0,1 0 0,0 1 34,4 0 0,-1 0 0,-1 0 0,0 0-28,0 1 0,0 1 0,1 0 0,-1 0 9,0 1 1,0 1-1,1-1 1,1 0-7,1 0 0,0 1 0,1 1 1,-1 0 7,-1-1 0,-1 2 0,2 0 0,-1 1-9,-2 0 0,0-1 0,3 2 1,0 0-1,-1 2 1,-1-1 0,0 2 0,1 1 9,-1 2 1,1 0 0,0 0 0,-1-1-3,-1 3 1,0 0 0,0 0 0,0 1-25,-2 1 1,0 1 0,0 0-1,0 1 18,2 0 1,0 1-1,0 2 1,0 1-1,-2-1 0,1 1 0,0 0 0,-1 0-1,1 1 0,-1 0 0,-1 0 0,0-1 27,-3 1 1,-1 0 0,3 2-1,1-1-23,-2-1 0,0 0 0,0 1 1,-1 0 0,-2 0 0,0 1 0,0 0 0,-1-1-174,18 20 1,-5-1 217,-4 0 1,-4 3 110,-6 1 0,0-1-128,-3-3 0,1 4 141,-7-1 0,-2 1-71,-7 0 1,-1 1 99,-2 5 1,-6-1-172,-7 1 0,4-24 0,-1 0-5,-2 1 1,-1-1 0,-2 0 0,-1 1 2,0-1 0,-2 0 0,-2 0 0,-2 0-254,-2-1 0,-1-1 0,-1 2 0,1 0 158,-3-2 0,0 1 0,0 0 0,-1 1 27,0-2 0,-1 1 0,-2 1 0,0 0-235,-2-2 0,-1 1 0,1-1 0,0 0-78,-2 1 1,0 0 0,1 1-1,0 0 361,-1 2 0,0 0 0,-1 2 0,-1 0 0,-2-2 0,0 1 0</inkml:trace>
  <inkml:trace contextRef="#ctx0" brushRef="#br0">12123 15298 7943,'-4'-10'-195,"-1"1"120,-1 0 858,-6-1-477,6-3 0,-12-2 273,3-7-329,-3 2 1,-5-7 74,-2 2 0,-3-1 172,-3-2 1,2-1 117,-2-2 1,-1 6-198,1 0 1,-1 4-15,1 3 1,4 6-125,-4 3 1,5 6-346,-2 0 0,0 9 81,4 3 1,0 12 15,-1 4 1,4 6 200,0 6 0,5 4-159,4 3 1,2-3-108,4 0 0,3-3-245,6-1 0,3-1-43,7-2 1,1-5 138,5-4 1,3-5-160,-1-1 1,2-6 146,-1-7 1,-3 1-46,3-3 1,-2-2 36,-2-6 1,0-5 22,-2-6 0,0-4-98,-3-3 0,-4-1-54,-3-5 1,-4-1-124,1-2 1,-2 2 190,-1-2 0,0 1 76,0-1 0,0 3 23,0 0 0,0 4 192,0 5 0,0 5-39,0 1 307,0 7 33,0 2 0,3 9-141,1 5 1,3 4 400,-1 8 0,2 2-268,2 3 1,0 1-139,2 0 0,-1 0-286,1 0 0,3-1-383,0-2 0,0-2 224,0-5 1,-4 0-166,2-3 0,-3-1-437,0-5 1,-1-4-1,0-2 864,0-2 0,1-9 0,-1-2 0</inkml:trace>
  <inkml:trace contextRef="#ctx0" brushRef="#br0">12169 14581 8188,'-5'-4'672,"-2"-2"1057,4-3-1309,0 4 0,3 2-206,0 6 0,3 4-12,0 9 1,3 8 57,-3 10 1,1 3 128,-1 3 0,-1 3-360,5 3 1,-1-3-58,3-3 0,1-2-160,-1 0 1,1-2-282,3-2 1,-3-2 14,2-4 1,-2-4-234,-4-3 0,1-2-111,-4-3 1,1-3-229,-1-4 481,-2-4 0,3 3 208,-8-5 1,-2-1 444,-6-5 0,-3-2 0,-3-5 0</inkml:trace>
  <inkml:trace contextRef="#ctx0" brushRef="#br0">12067 15121 8188,'-23'0'99,"3"0"177,-1 0 0,4 1 214,2 2 1,3 2-17,0 4 1,5 2 6,0 1 1,5 1-121,-1 5 0,2-1 108,1 5 0,1-2-179,2 2 0,3-2-45,3 1 1,4-4-217,3-2 1,1-3 174,2 0 0,0-3-148,-1-2 0,1-3-42,-1-4 0,1 0-201,0 0 0,-4-5 83,1-5 0,-5 0-45,2-6 1,-6 1-109,-1-4 0,-4 0 83,1-3 0,-3 2-204,-3-1 1,-2 1 116,-4 1 0,-4-3-405,1-3 1,-4 2 143,4 1 1,-2 3-73,2 0 1,2 1 99,-3 3 1,6 0 26,1 3 0,4 5 467,-1-3 0,2-1 0,1-3 0</inkml:trace>
  <inkml:trace contextRef="#ctx0" brushRef="#br0">12458 14506 8256,'0'-14'2342,"0"5"-1721,0 0 0,0 12-393,0 0 1,0 13 101,0 6 0,0 9 172,0 6 0,0-2-182,0 5 0,0-3-21,0 3 0,1-5-382,2-1 1,2-4 139,5 1 1,2-2-676,0-1 1,1-1 358,-4-2 0,-3 0-435,1-7 1,-2 3 167,1-5 1,-1-3-51,-2 0 0,-2-6-515,2-1 649,-2-4 1,-2 2 526,-2-4 1,-3-1-209,-6-2 0,-2-1 135,-1-2 0,-3-3 157,3 3 0,-2 2 139,1 1 0,0 2 99,3 1 0,-2 1 319,3 2 0,-1 3-444,4 7 0,-1 1-20,1 5 1,1-1 94,2 1 1,2 1 142,4 1 0,0-4 130,0 2 1,5-7-377,4 0 1,1-1-413,6-2 0,-4-1 44,4-1 1,-4-3-186,4-4 1,-2 0 7,2 0 0,-3-3 66,-3 0 1,-4-5-321,0 2 0,-4-2 202,1-2 0,-2-2-293,-1 0 0,0-1-61,0 4 0,-3-3-781,0-1 1478,-4-3 0,2 1 0,-5-4 0</inkml:trace>
  <inkml:trace contextRef="#ctx0" brushRef="#br0">12784 14981 8172,'-4'-13'0,"2"1"492,-5-3 0,5 3-33,-1 0 1,2 2 61,1 0 0,0-2-95,0 0 0,0-1-167,0 4 0,5-1 76,5 1 0,-1 1 152,3 2 1,2-2-445,-2 5 0,5 0 43,-2 3 1,0 4-24,0 3 1,0 2 52,0 3 0,-1 0-482,-5 3 0,0 1 49,1 2 0,-5 2-104,-2 2 0,-3-3 70,-3 3 0,-2-2 85,-5-2 0,0-2 11,-2-1 1,0 0 84,-3 0 0,3-2-13,0-7 1,2 1-76,0-4 12,1 1 184,0-4 0,5-2 146,4-1 0,4-5-87,5-4 0,4-1 117,3 4 1,5 0 163,0-1 0,4 2-93,-3 2 0,1 2 32,-2 4 1,-4 0 99,2 0 0,-7 7-31,0 2 0,-2 7-99,-4-1 1,-2 3 13,-4 1 0,-7 2-125,-2 1 1,-7 3 92,0-3 1,-1-2-510,-2-4 1,2 0 180,1-3 1,0-1-670,3-3 1,1 0-357,2-3-35,1-2 1219,0-4 0,8-8 0,2-3 0</inkml:trace>
  <inkml:trace contextRef="#ctx0" brushRef="#br0">13287 14711 8439,'6'20'1467,"0"2"-1205,0 1 0,-1 8-4,-2 0 0,2 6-31,-2 0 1,0 0-46,-3 3 0,0-2 141,0-4 1,0-2-102,0-4 1,-1-4 18,-2-3 0,1-2-246,-5-4 0,4-1 39,-3-5 0,0-4-62,-3-1 0,2-3 37,1-1 1,0-5 137,-3-1 0,2-6-283,1-4 1,4-3-177,-1-6 1,2 0-252,1-6 0,1-3 245,2-3 1,-1-1-127,4-2 1,4 2 232,2 0 0,2 8 166,-2 2 0,-1 8 116,5 1 0,-5 5 413,2 4 1,0 5-88,0 2 1,-1 2-180,-3 1 0,0 5 139,-3 5 0,2 4 20,-2 8 0,-2 3 39,0 6 0,-3 1-219,-1 2 1,0 2-191,0-2 1,0-2-113,0-1 1,3-3-357,0-3 1,0 0 64,-3-6 0,1 0 33,2-6-472,-2-1 0,7-7 282,-1-2 1,1-2-316,1-1 0,0-8 271,1-4 1,0-6 596,2-4 0,-1-1 0,2-5 0</inkml:trace>
  <inkml:trace contextRef="#ctx0" brushRef="#br0">13566 14814 8144,'0'-10'5,"-1"5"-2,-2 2 0,1 3 1608,-5 3-987,5 6 0,-5 6-50,4 3 0,-3 8 33,3 2 0,0 5-118,3-2 0,0 0-200,0-3 0,3 0-81,0 0 0,4-4 63,-1-2 0,6-4-267,0-2 1,5-3-8,-2-3 0,0-5-6,0-2 0,-3-2 78,0-1 0,2-2-140,2-4 0,-3-2-78,0-7 0,-3-2 58,0-4 0,-4 0-112,0-4 0,-4 1 76,1 0 0,-2-3-380,-1 2 0,-3-2-155,0-1 0,-3 3-420,3 0 0,-2 6 147,2 0 1,2 5-133,-2 4 485,2 5 1,-2 6 581,0 8 0,0 5 0,3 4 0,0 5 0,0 2 0,4 0 0,2 3 0,3-6 0,0 2 0,0-3 0,0-2 0,1-4-36,-1 1 0,0-6 88,1-1 0,-1 0 323,0-6 1,-2 0 262,-1-3 0,-3-4 339,3-2 1,-3-6-334,3 0 1,-3-6-245,4 0 0,-4-2-177,3-5 0,-4 1 30,1-1 1,1 0-79,-1 3 0,5-3-117,-2 3 0,-1 2-160,1 4 156,0-2-470,4 8 326,-1 1 0,0 10-99,1 8 0,-4 6 172,0 6 0,-3 2 68,3 2 0,-3 2-146,4-2 1,-4-1 96,3 0 0,-4-4-11,1-1 0,1-5 16,-1-5 1,1 1-163,-4-1 164,4-4 389,-3-1 0,4-6-147,-2-4 1,2-1-206,4-9 1,1 1-362,-1-4 1,0 1 159,1-1 0,-1 0-51,0 1 1,1 3 61,-1 3 1,-1 1 107,-2 2-119,3 4 178,-4 1 0,4 6-8,0 4 1,-2 1 266,-1 9 0,-3 2-106,3 4 1,-3 0 89,4-3 0,-1-2-30,3-1 1,-3 0-73,0-3 0,1-2-20,2-5 1,0 2 1,1-6 38,-1 1 0,-3-2-121,0-1 0,1-6-134,2-3 1,0-1-64,0-6 1,1 4-182,-1-4 1,-3 5-693,1-1 0,-1 1 467,3 2 1,0 1-742,1 1 0,0 0 1281,2 4 0,3-8 0,4 0 0</inkml:trace>
  <inkml:trace contextRef="#ctx0" brushRef="#br0">14767 14404 8214,'-14'0'487,"0"4"1,5 6 192,-1 9 0,1 9-220,0 9 1,0 5-86,-1 4 1,1 4-554,0-1 1,0 3 466,3-5 1,-1 1-50,4-4 0,0-3-77,3 0 0,4-3-620,2-1 0,5-4 322,2-2 1,3-2-397,0-1 0,5-4 295,0-2 1,5-4 235,-1-2 0,4-1 0,1-3 0,0-1 0,1 1 0</inkml:trace>
  <inkml:trace contextRef="#ctx0" brushRef="#br0">15614 14450 8221,'-18'-4'0,"3"0"1638,3-2 0,1 4-529,2 8 1,0 7-937,-1 11 0,1 2-153,0 8 0,1-1-229,1 2 1,3-4-89,4-7 1,0 2-501,0-4 0,0-1 26,0-6 0,0-1-112,0-5-669,4 0 1552,2-4 0,3 0 0,0-5 0</inkml:trace>
  <inkml:trace contextRef="#ctx0" brushRef="#br0">15614 14534 8221,'10'5'3276,"3"3"-2204,3-5-550,1 4-230,-2-2 0,2 8-797,-1-1 417,-3 5 1,1-4-631,-5 3 1,-4 0 486,-2-4 0,-2 4-404,-1-4 0,-2 4 334,-4-4 1,-4 1-636,-9-4 1,-5 3 326,-4 1 0,-4-1 609,-5-2 0,0-4 0,-1 0 0,1-3-104,0 3 1,1-3 103,2 4 0,2-5 0,4 1 0,5-2 169,4-1 0,5 0 108,4 0 1507,1 0-532,4 0-680,17-4 1,2-1-137,14-5 1,2 1-204,4 0 1,5-1-55,2 1 0,-4 0-182,-3-1 1,2 2-261,1 2 0,3-2 193,-6 1 0,-2 3-191,-1 1 1,-6 2 105,-3 1 0,-4 0-15,-2 0 0,-3 0 178,-4 0 0,-2 4 19,-1 2 0,-4 6 67,1 0 1,-2 2-94,-1-2 0,-1 0 38,-2 3 0,1-3-9,-4 4 0,-1-2 15,-2 2 0,0 1-551,0-5 0,-1 0-1736,1-2 2242,0-1 0,-1 0 0,1 1 0</inkml:trace>
  <inkml:trace contextRef="#ctx0" brushRef="#br0">15754 14916 8194,'-9'3'640,"-1"0"0,1 3 923,0-2 0,-4 4-1078,1 1 1,-5 1-240,2 6 0,-6-1-117,-1 4 0,-2-1 119,2-3 0,0 2-258,3-5 0,1 1-182,-1-4 1,5 0-254,1 1 1,3-2-781,1-2-1270,4-2 1578,0-4 1,7-1 384,5-2 0,3-3 158,9-7 0,0 2 162,3-5 1,2 2 237,4-2 1,-4 0-27,-3 4 0,0 2 294,1 4 1,-4 4 108,1-1 0,0 3 593,-4 3 1,0 3-407,0 7 1,-4-2 156,2 4 1,-3 1-505,0 3 0,-1-1-2,0 1 1,0-2-265,1-1 1,-4 0-199,0-3 1,-1-1-357,2-2 0,0-4 114,-4 0 0,4-4-393,-1 1 0,0-3 856,0-3 0,0-6 0,3-6 0</inkml:trace>
  <inkml:trace contextRef="#ctx0" brushRef="#br0">15922 14748 8102,'0'-19'1036,"0"3"1,1 5 127,2 2 1,3-1-462,6 1 1,0 3-256,3-1 0,0 4-339,0-3 1,0 4-162,-3-1 0,-2 2-22,3 1 1,-3 0 201,0 0 1,-1 4 70,0 2 0,-3 3-137,1 0 0,-5 3-694,1 1 0,-2 3 350,-1 0 1,0 0 153,0 0 1,-4 0 133,-3-3 1,-1 2-11,-1-2 0,0-1-379,-1-3 1,1 0 121,0-3 0,-1 1-277,1-4 1,3 0 205,0-3 0,2 0-164,-2 0 1,4-4-312,-1-2 412,2-2 0,1-2 241,0 1 1,4 1 146,2 2 0,1 1 447,2 1 0,-1 3-297,8-2 1,-2 6 507,2 4 1,0 4-313,-3 1 0,2 5-341,-2-2 0,2 2-104,-2-1 1,-1 0-443,-3-3 1,0 2 247,-3-3 1,2-3-43,-2-6 0,-1 1-238,2-1 0,-4-2 580,3-7 0,0-4 0,3-9 0</inkml:trace>
  <inkml:trace contextRef="#ctx0" brushRef="#br0">16201 14506 8102,'-4'-19'0,"3"1"0,-2 9 1340,2-1-818,1 5 1,0 6 245,0 9-693,0 3-8,0 14 1,1 2 287,2 8 700,-2 5-607,3-4 1,-1 3-153,0-4-226,4 1 0,-1-2 57,3-2 0,0 1-135,0-4 0,1-1-791,-1-5 0,-3-2 510,0-5 0,0-3-824,0-3 1,-1-2-309,-2-4 877,-2-2 1,3-9 64,-4-4 0,3-5 162,1-5 1,-1-2 316,-3-1 0,0-3 0,0 3 0,0 1 0,0 2 0,0 5 0,0 1 0,3 3 449,0 1-233,4 3 1,-2 2 115,5 4 1,-1 0-263,0 0 1,4 0-446,-1 0 375,0 0 0,2 0 0,0 0 0</inkml:trace>
  <inkml:trace contextRef="#ctx0" brushRef="#br0">16638 14516 8102,'-5'-10'981,"1"1"-841,0 4 1448,3 1-988,-3 8 0,4 3-700,0 9 20,0 3 1,3 10 255,0 2 0,0-1 189,-3 4 1,3-1-241,0 2 1,5-3 57,-2-4 1,-1 0-264,1-1 0,-1 0 41,2-2 1,1-2-1023,-2-4 1,-1-2 203,1-1 857,1-3 0,2-4 0,0 1 0</inkml:trace>
  <inkml:trace contextRef="#ctx0" brushRef="#br0">17402 15084 8024,'-15'0'-449,"2"0"1,8 4 448,1 1 0,4 4 0,0 1 0</inkml:trace>
  <inkml:trace contextRef="#ctx0" brushRef="#br0">18287 14180 8232,'0'-5'3276,"0"10"-2607,0 11 1,0 6-421,0 6 1,0 3 404,0 0 0,-5 1-156,-1-1 1,-2 1-445,-1 2 0,-1-2-148,1-4 1,0-3-309,-1 0 1,4-6-1081,0 0 1,3-1 785,-3-6 0,3 0-978,-4-2 1674,5-5 0,-6-1 0,3-4 0</inkml:trace>
  <inkml:trace contextRef="#ctx0" brushRef="#br0">18249 14329 9704,'4'6'900,"3"1"-594,5-4 1,-2 5-188,3 2 1,-2-1-184,2 3 0,-3 2-535,2-2 1,-1 5 303,-2-2 0,-3 3-544,0 0 0,-4 1 133,2 0 706,-8-5 0,-5 8 0,-5-3 0</inkml:trace>
  <inkml:trace contextRef="#ctx0" brushRef="#br0">17933 14693 8232,'-20'0'0,"2"0"0,9 0 923,4 0-507,1 0 1,6 0 377,4 0-652,9-5 1,9 3 211,7-4 0,4 0-31,5-3 0,2 0-761,5 3 0,-2-2 479,-1 2 1,-2 0-580,-1 0 1,-2 3 343,4-3 1,-7 1-298,-2-1 0,-2-2 172,-4 5 0,-2 0 142,-8 3 0,-6-1-252,-3-2 493,-6 2 0,1-2 173,-4 6 0,-7 5 116,-2 5 1,-7 2 47,1-2 0,0 3-122,0 0 1,-1 1-267,-3 2 1,5-1-10,2 1 1,1-3-169,2-1 0,3-4-93,-1 2 0,5-3-1066,-1 0 1323,-2-1 0,0 0 0,-4 0 0</inkml:trace>
  <inkml:trace contextRef="#ctx0" brushRef="#br0">18408 14795 8232,'-5'5'0,"0"2"298,-4-4 1,0 5 462,-1-2 0,0 6-230,-2 4 1,1-2-131,-1 2 1,-3 0 2,0 6 1,-2-2-112,2 2 0,-2-3-501,5 0 0,-4-4 50,4 1 0,-1-5-134,4 2 0,1-3-677,2-1-1457,1 1 2426,5-5 0,9-5 0,1-5 0</inkml:trace>
  <inkml:trace contextRef="#ctx0" brushRef="#br0">18370 14944 8160,'14'0'-126,"-4"0"-249,3 0 375,-3 0 0,-1 1 704,0 2 1,1 2-171,-1 5 0,4-1-239,-1 0 0,1 0-586,0 1 0,0 2-788,3 1 1,2-4 1078,1-3 0,0-4 0,3 2 0</inkml:trace>
  <inkml:trace contextRef="#ctx0" brushRef="#br0">18696 14590 8109,'-5'-24'0,"1"3"0,4 5 2677,8 3-1737,-2 3 0,15 1 264,-2 0-793,6-1 1,-5 4-169,5 0 1,-1 4-177,1-1 1,2 2-7,-3 1 1,0 0 61,1 0 1,-5 1-172,-2 2 0,0 5 100,-6 5 1,0 0-783,-6-1 1,1 3 242,-4 4 1,-4 2 139,-5 1 1,-5 3 41,-2-3 0,-6 0 72,0 0 1,-3-5-35,0 1 1,0-5-122,-3-1 1,2-2 66,4 0 0,2-5 139,1-2 1,3-2-28,4-1 0,3-1-25,3-2 0,2 1 101,1-4 1,9-3-4,3 0 1,6-2 166,3 4 0,0 2 66,4-1 0,0 4 306,3-1 1,-4 6-254,1 3 0,-4 2-121,1 2 1,-3 0 270,0 3 0,-1-2-266,-3 4 1,2-3-400,-5 0 0,0-2 27,-2-4 1,-4 1-645,0-4 982,-4 0 0,6-3 0,-2 0 0</inkml:trace>
  <inkml:trace contextRef="#ctx0" brushRef="#br0">19134 14413 8109,'-5'-37'-256,"0"2"213,5 4 0,0 8 1908,0 11-665,-4 1-997,3 2 0,-3 12 163,4 6 1,0 9 119,0 7 0,0 4-118,0 8 0,0 5 101,0 5 0,0 3-680,0 2 1,2-24 0,-1-1 322,1 0 0,-1-1 0,7 25-815,-2-2 1,1-5 293,-1-4 1,3-3-563,-3-3 0,-1-6 338,1-6 0,-4-3-490,1-4 618,-2-5 0,-1-7-10,0-6 1,0-7 459,0-5 0,-4-7 55,-2-3 0,-2-2-65,-2-1 1,1-5 64,0-4 0,-1 3 132,1-3 1,4 2-15,2 1 1,2 3 428,1 6 0,1 4-353,2 5 0,2 4 102,4 6 0,2 1-59,1 5 0,3 2-73,3 1 1,1 3-344,0 6 0,0 0 104,3 3 0,1 0-842,2 0 917,-3 3 0,1-8 0,1 4 0</inkml:trace>
  <inkml:trace contextRef="#ctx0" brushRef="#br0">19441 14488 8109,'-9'-28'0,"0"1"0,3 2 0,-1 3 586,4 7 1,0-2 852,3 5 0,3-1-813,0 4 0,4 4-243,-1 2 0,6 2-327,0 1 0,4 1 131,-4 2 0,4 6-200,-4 7 1,4 2-94,-4 4 0,0 1-170,-2 2 1,-4 2 24,0-3 1,-4 0 85,1 1 1,-2-3-94,-1 3 0,-4-5 39,-2 2 0,-2-2 20,-2-2 1,1-3 34,0-3 1,-4-1-420,1-2 234,0-4-14,2 3-165,1-7 358,4 3 0,2-4-815,6 0 574,6 0 1,3 0 6,3 0 404,1 0 0,2-4 0,1-1 0</inkml:trace>
  <inkml:trace contextRef="#ctx0" brushRef="#br0">19776 14776 8109,'5'10'769,"-1"-1"0,0 0 24,-1 1 1,1-1 190,-1 0 0,-2 0-615,2 1 1,1-1-325,-1 0 0,0 1-1076,-3-1 888,5 0-904,0 1 1047,4-1 0,0-4 0,1-1 0</inkml:trace>
  <inkml:trace contextRef="#ctx0" brushRef="#br0">20745 14255 8086,'0'-19'1609,"4"1"-397,-3 7-844,3-1 1,-4 13-173,0 2 1,0 4-89,0 12 1,-4 2 98,-2 7 1,-3-1-171,0 1 0,0 0 33,-1 0 1,1-4-55,0-2 0,0-3-941,3 0 0,-1 0-237,4-1 1162,-4-3 0,1-2 0,-3-3 0</inkml:trace>
  <inkml:trace contextRef="#ctx0" brushRef="#br0">20717 14292 8104,'0'-9'1979,"4"4"-1242,-3 1 0,7 5-776,-2 2 16,7-2 0,-3 10-85,2-2 1,2 6-157,-2-3 1,0 2-105,-6-2 1,2 2 250,-2 1 1,0 0-457,0-3 0,-4-1 289,1 5 1,-6-4 283,-3 4 0,-11-5 0,-3 3 0</inkml:trace>
  <inkml:trace contextRef="#ctx0" brushRef="#br0">20335 14590 8104,'-15'5'-85,"2"-1"-172,4-4 257,3 0 1211,6 0-729,10 0 0,9-1 78,9-2-353,9 2 1,6-7-333,7 2 0,0-3 230,-23 5 0,-1-1 0,1 1 0,0-1-34,23-4 1,-24 4-1,0 0 97,24-4 0,0 1-404,-4 1 1,-3 0 196,-3 4 1,-7-1-369,-5 1 0,-5 2 222,-8-2 0,-1 2-93,-5 1 200,-4 0 32,-1 0 1,-5 4 437,-2 2 1,-3 2-415,-6 2 1,0 2 214,-3 0 0,3 4-92,0-4 1,2 2-492,0-2 0,2-1-86,2 1 0,-1-2-271,3 0 0,1-4 240,3 0 507,0 0 0,0-1 0,0 0 0</inkml:trace>
  <inkml:trace contextRef="#ctx0" brushRef="#br0">20949 14693 8104,'-13'4'0,"2"0"1824,-5 2-1136,1 2 1,-1 1-188,1 3 0,-1 5-214,-3-2 0,1 0-225,-1 0 0,1 0 75,-1 0 1,0 2 99,1-5 0,3 0-1051,3-2 0,1-1 28,2 0 1,3-2-1421,0-1 1612,4-4 1,-1 2 107,6-4 0,4-4 486,8-2 0,1-11 0,7-3 0</inkml:trace>
  <inkml:trace contextRef="#ctx0" brushRef="#br0">20866 14804 8104,'13'-4'0,"-3"2"0,3-4 0,-3 4 1379,-1-1-815,-3 2 1,2 2-62,-2 2 0,-1 2-150,2 4 1,-1 4-93,3-1 0,-1 5-24,-1-2 1,1 0-325,-2 0 0,2-2-168,2 2 0,-1-4-265,0 2 0,1-4-440,-1-3 1,0 2 407,0-5 0,4 0-1062,-1-3 1614,5-4 0,-3-1 0,5-5 0</inkml:trace>
  <inkml:trace contextRef="#ctx0" brushRef="#br0">21145 14450 8104,'0'-14'0,"0"-4"1638,0 3 0,2-3-574,4 0 0,1 3-387,9 3 1,-1-1-390,4 4 1,3-1-261,0 7 0,-3-1-106,0 4 1,-3 0 154,6 0 0,-5 5-13,-2 1 1,-2 5 88,2 2 1,-5 3-422,0 0 1,-2 2 15,-5 4 1,0-2-34,-3 1 0,-4 2 138,-2-1 1,-2 0-66,-2-4 1,-2 0-38,0-3 0,-4 2 82,4-5 1,-2-2-290,2-4 280,1-4 1,-2 2 92,4-4 32,3 0 0,2-4 129,4-2 1,0-3-134,0 0 0,5-2-30,5 1 0,-1-1 184,4 5 0,0 2-80,-1 1 0,4 2 324,-4 1 0,4 0-37,-4 0 1,4 4 95,-4 2 1,1 2-302,-4 1 0,0 1-235,1-1 1,-1 4 47,0-1 1,-3 3 135,1-2 0,-4-1-330,3-2 1,-4-1 110,1 0 0,-2-3-391,-1 1 1,0-4-390,0 3-216,0-4 152,0 2-47,0 0-7,0-3 413,0 3 654,0 1 0,0-4 0,-4 3 0,-1-4 0</inkml:trace>
  <inkml:trace contextRef="#ctx0" brushRef="#br0">21387 14450 8128,'0'-6'1109,"0"0"0,4 4-498,2-1 1,3 2-171,0 1 0,4 1-159,3 2 0,-2 0-74,2 6 0,-4-1-93,4 4 0,-2 1-26,2 0 0,0 2-173,-3-2 1,2-1-706,-2-2 1,-1-1 392,-3 0 0,1-1-714,-1-1 1,-3-2 439,1-2 0,-4-3 670,3 0 0,-4-4 0,2-6 0</inkml:trace>
  <inkml:trace contextRef="#ctx0" brushRef="#br0">21601 14050 8128,'-5'0'663,"1"1"759,4 2-1067,0 2 1,0 13 166,0 4 1,1 6-168,2 6 1,-2 3 121,2 6 1,2 3-253,2-3 1,-2 3-78,1 1 0,0-1-314,3 1 0,1-1 132,-1 1 0,0-8-200,1-2 0,-1-6-538,0 0 1,-3-6-277,1-3 1,-5-7-159,1-2-651,-2-3 1396,-1-5 1,0-7 460,0-10 0,-4-7 0,-1-9 0</inkml:trace>
  <inkml:trace contextRef="#ctx0" brushRef="#br0">21657 14348 8128,'4'-5'-83,"2"2"1,4 5-104,2 1 1,3 4-593,3-1 778,1 3 0,4 0 0,0 0 0</inkml:trace>
  <inkml:trace contextRef="#ctx0" brushRef="#br0">21862 14301 8128,'-9'-13'265,"-1"2"67,1-5 0,3 5 1922,0-2-719,3 7-1084,-1-2 0,8 4-313,3-3 0,2 3-90,3 4 1,3 4 141,3 3 1,1 1-119,0 1 0,-1 5 106,1 1 1,-1 0-601,-3 0 1,2 1-46,-5 2 1,-3-2-363,-2-1 0,-5-3 460,1 0 1,-2-1-80,-1-2 455,0 0-280,0 1 365,-4-5-66,3-1 108,-4-4 672,5 0-672,13-4 1,-6 3 52,9-2 1,-5 2-107,-2 1 0,1 4-4,-1 2 0,-4 3 243,-2 4 0,-2 0-81,-1 3 1,-4 2 89,-2 1 0,-3-1-16,-4 4 0,2-3-82,-5-4 1,4 2-461,-4-5 1,5 1 120,-1-4-1150,1 0 743,2 1-303,0-5 0,3-2 329,3-6 1,3-6 488,3-3 0,3-9 0,3 2 0</inkml:trace>
  <inkml:trace contextRef="#ctx0" brushRef="#br0">22076 13994 8195,'1'-8'351,"2"2"0,6 2 926,7 4 0,3 1-531,2 2 0,1 3-57,6 6 1,-1 4-248,7 6 0,-4 1-313,1 5 1,-2 2 116,-1 4 0,-4 1 15,-3 5 1,-4 1 369,-1 0 1,-5 3-363,1 0 0,-5 0-627,-4 0-1,-3-1 62,-3-6 1,-7 6-799,-5-6 1,-3-2 1,0-4 1,-1-2-398,0-1 1,-2-4 1489,-1-2 0,-3 0 0,3-2 0,2-6 0,0-4 0</inkml:trace>
  <inkml:trace contextRef="#ctx0" brushRef="#br0">22588 14767 8009,'0'-5'1638,"0"9"0,-4 3-2494,-2 9 0,-7-4 856,-2 4 0,-7-1 0,-2 4 0</inkml:trace>
  <inkml:trace contextRef="#ctx0" brushRef="#br0">12616 16266 8144,'-33'0'-176,"2"0"-45,6 0 1,0 0 2244,7 0-1278,1 4 1,8-3 441,0 2-615,3-2 0,3 0-58,6 3 1,8-2-210,7 4 0,7-3 442,9 3 0,5-3-247,7 3 1,3-4-688,-23 0 0,1 0 0,25-1 187,-22-1 0,-1 0 1,1 0-1,-1 0-96,-1-1 0,0 2 0,0 0 1,-1 1-425,23 1 0,-4 0 256,1-3 1,-5 0 191,-5 0 0,-3 0 25,-3 0 0,-4 0-769,-2 0 0,-6 0-243,-7 0 750,-1-4 1,-3 2 309,-2-4 1,-6-1 669,-6-2 1,-3-3-633,-4-1 1,-4-3-32,-5 0 1,-4 0-100,1 0 1,-2-3 42,-1 1 0,2-1 127,1-3 1,-1 1-78,4 2 1,0-2 352,4 6 0,0 1-67,3 2 0,1 3-64,5 2 1,0 3 13,-1 4 1,2 2-13,2 5 1,-1 3-186,3 9 0,-2 7 116,3 6 1,0 4 26,3 4 0,1-1-221,2 5 0,-1-5 526,4 2 1,1-4-147,2-3 1,-3-1-198,0-2 1,1-6 14,2 0 1,0-9-122,1-3 0,-1-3-85,0-1 1,-3-4 46,1-1 1,-1-3 220,3-1 0,3-9-86,1-3 0,3-6-380,0-3 0,-2-3-49,2-4 1,-5 0-365,2 0 1,0-3-15,0 0 0,-1 0 232,-3 3 1,-1-1-708,1-2 0,-2 3 514,6 0 0,-3 5-1442,-1 8 2072,5 1 0,0 5 0,5 0 0</inkml:trace>
  <inkml:trace contextRef="#ctx0" brushRef="#br0">14106 16359 8045,'-4'-9'818,"2"0"130,-4-1 1,3 1-227,0 0 1,2 2 202,1 1-3723,0 0 2798,0-3 0,0-5 0,0 0 0</inkml:trace>
  <inkml:trace contextRef="#ctx0" brushRef="#br0">14637 16080 8105,'-15'-14'1658,"2"4"-596,8-3-612,0 7 615,5 2-629,0 4 1,8 4-341,1 3-57,6 5 0,0 3 37,4 3 1,-1 4-1,1 0 1,-2 3 109,-1 0 1,-2 2-63,-1 1 1,-4 0-210,0 0 1,0-1 111,-6-2 0,0-1-622,-3-3 1,0-4 80,0 1 1,0-5-894,0-1 476,-4-1-401,-1-6 1332,-5-1 0,1-12 0,0-3 0</inkml:trace>
  <inkml:trace contextRef="#ctx0" brushRef="#br0">14841 16136 8105,'10'-19'0,"-1"1"0,0 3 0,1 0 2432,-1 3-1568,4 2 0,-1-1-240,3 5 0,1 4-231,3-1 0,-1 2-827,1 1 0,-2 5 31,-1 4 0,-3 2-240,-3 4 1,-1 1 421,0 2 1,-4 1-110,-1 0 0,-3-1-372,-1 1 0,-1 0-223,-3-1 1,-1-2 548,-4-1 1,-3-3 375,-1 0 0,0-5-181,0-1 1,3-3 362,-2 0 0,4-2 160,2-1 0,4-5-155,-1-5 1,6 0 180,3-6 1,6 1-150,0-4 1,8-3-7,-2 1 0,3-1-185,-2 3 0,-1 2 128,1 1 1,-1 2 104,1 1 1,-1 6-152,-3-2 0,2 6 565,-5 0-358,1 2 1,-5 2-61,-2 2 1,1 6-140,-4 7 1,0 1 95,-3 2 1,0 2-420,0 1 1,0 1 147,0-1 1,-1-3-771,-2 3 0,1-3 385,-4-4 1,3 2 441,-3-5 0,-5 5 0,-3-3 0</inkml:trace>
  <inkml:trace contextRef="#ctx0" brushRef="#br0">15018 16359 8105,'-18'0'276,"3"0"416,3 0 1727,2 0-727,4 0-1386,2 0 1,6 0-489,5 0 1,0 0 371,8 0 0,-2 3 47,2 0 0,1 2 58,2-2 1,1-1-116,0 4 1,-4 0-166,1 3 0,-2 1-52,2-1 1,0 1-270,-3 3 0,0-2 202,-1 5 1,-1-1 135,1 4 1,-1-4 3,-2 1 1,0-4-24,0 4 0,1-5-141,-1 2 0,-1-6-59,-1-1 0,1-3-696,-2 3 469,2-4 1,2 3-206,-1-5 0,3-5-250,1-1 1,-1-5-546,-2-2 1414,3-3 0,1-3 0,5-5 0</inkml:trace>
  <inkml:trace contextRef="#ctx0" brushRef="#br0">15540 16015 6221,'-5'0'1638,"0"0"0,5 4 1370,0 2-3094,0 6 143,0 7 0,0 2-334,0 4 264,0-1 0,0 1-562,0 0 1,0-5 361,0-2 0,2 0-262,1-6 0,-2 4 265,2-4 0,-3 0-710,-3-6 0,1 1-207,-5-4 1127,1 0 0,-7 1 0,-2 2 0</inkml:trace>
  <inkml:trace contextRef="#ctx0" brushRef="#br0">15437 16275 8117,'-13'-4'-1,"3"-1"1,-3-4 832,7 4-431,-2-4 0,6 8 105,-5-2 947,5 2-374,-2 1-791,4 0-110,0 4 1,4 5 208,3 3 0,1 5 148,1-2 1,1 2-449,3-2 1,-2 2 110,5-5 0,-4 0-444,4-2 0,-1-1 242,4 0 0,-4-3-500,1-3 1,-1-2 55,4-1 0,-1-5-111,-3-5 0,3 0 233,-3-6 0,2 1-51,-2-4 1,-1 1 244,-5-1 0,0-4-119,1-2 1,-5 2 304,-2-2 1,-2 0-71,-1-3 1,0 4 211,0 2 0,0 7 77,0 3 1,0 4 661,0 2-805,0 4 0,0 0-61,0 8 0,0 6-55,0 9 0,1 0 81,2 4 0,2 0-39,5 3 1,-1-4 32,0 1 0,1-4-718,-1 1 0,1-4 299,3-2 0,-3-3-515,2-3 0,-1-2 165,-2-2 0,0-2 24,1-4 0,-2-1 11,-2-2 645,2-2 0,-2-13 0,3-1 0</inkml:trace>
  <inkml:trace contextRef="#ctx0" brushRef="#br0">15903 16238 8104,'-9'-18'-1,"2"2"698,1 0 32,4 5 155,-6-2-315,7 3 0,-3 4-483,4 0 0,4 4 26,2-1 1,6 2-874,4 1 1,3 0 482,2 0 0,0 0 278,4 0 0,4 0 0,4 0 0</inkml:trace>
  <inkml:trace contextRef="#ctx0" brushRef="#br0">16517 15828 8085,'-9'-4'318,"4"-1"824,1 0-687,4 1 0,1 4 282,2 0-1171,2 0 376,4 4 1,2-2 120,1 4 0,2 0 248,1 4-811,3-1 334,-4 0 1,5-2 112,-1-1-99,1 0 81,0 3 1,-1-2-18,1-1 0,-5-1-241,-1 1 1,-3 1-462,0-4 536,-1 5 0,-3-7-31,0 2 1,-4-1-440,1 1 551,-2-2 1,-5 4 136,-2-2 0,1-1 169,-1 5 0,0-4-68,-4 3 1,1-3 570,0 3 0,0-3-321,3 4 0,-2-4 201,2 3 1,0 0-53,0 3 1,1 1 133,-1-1 1,-1 0-461,4 1 1,-1-1 36,4 0 0,0 1-969,0-1 699,0 0 1,1-1-677,3-1 1,1 0 321,4-4 0,0 0-67,1-3 1,0-1 18,2-2 1,-1-2 496,1-5 0,3-3 0,-1-1 0</inkml:trace>
  <inkml:trace contextRef="#ctx0" brushRef="#br0">16834 15996 7979,'0'-5'2315,"0"1"-1041,0 4-1157,4 0 0,-2 4 53,4 2 0,-2 2-96,2 2 1,-1 2-426,1 0 1,1 1 240,-4-4 1,1 4-687,-4-1 0,0 4 80,0-4 1,-9 1 715,-3 0 0,-9-3 0,-3 4 0</inkml:trace>
  <inkml:trace contextRef="#ctx0" brushRef="#br0">16303 16238 7979,'-14'0'2370,"0"0"-727,9 0-1207,1 0 1,16-3-346,7 0 0,10-4 31,5 0 0,8-4 102,4-1 1,2-1-369,-22 8 1,0 1 0,25-5 149,-1-1 0,-24 6 0,1-1-146,19-4 1,-1 2-25,-5 1 0,-4 1-411,-5-1 1,-1 2 263,-8 4 0,-4 0 116,-6 0 1,-5 0 537,-1 0-341,-4 0 0,2 4 115,-8 2 0,-2 7 240,-6 2 0,0 2-135,-3-2 1,3 3-144,-4-3 0,4 2-164,-4-2 0,7 2-562,-4-5 1,8 1 314,-4-4 1,2 0-233,-3 1 1,1-1 175,0 0 0,-1 0 388,1-3 0,-4 2 0,-2-3 0</inkml:trace>
  <inkml:trace contextRef="#ctx0" brushRef="#br0">16648 16350 7979,'-10'0'104,"4"0"208,0 0-312,4 0 0,-2 0 0,5 0 2417,2 0-1563,6 0 0,6 0-228,3 0 0,5 0-153,2 0 1,-1 0-273,1 0 0,-4 0-132,4 0 1,-4 4-60,1 2 0,-4 2 155,-2 2 1,-3 0-515,-3 3 1,-5-3 189,-2 2 0,1 3-15,-1 0 1,0 2-5,-3-2 1,-3 2-3,0-5 1,-1 2 1,1-2 1,2-5-590,-2 3 317,2-3 0,1-1 151,0 0 0,1-4-9,2 2 1,3-4-65,6-4 0,6-2-183,4-6 0,2 0 555,-2-3 0,4-5 0,-2-3 0</inkml:trace>
  <inkml:trace contextRef="#ctx0" brushRef="#br0">17123 15912 7989,'-10'-12'3276,"5"0"-1638,1-2 0,6 6-1023,4 8 1,5 0-268,7 0 1,5 0-232,2 0 0,1 0 122,-1 0 1,1 4-15,-1 2 1,-1 2-227,1 2 0,-5 2 96,-2 0 0,0 5-582,-6-1 0,1 1 270,-4 2 1,-4-1-253,-2 1 1,-2 1 213,-1 1 1,-1-1 118,-2 2 1,-2-3 2,-4 0 1,-1-3 251,1-1 1,0-3 81,-1 4 1,4-5 20,0 2-6,4-3 5,-2-1-221,4 1 0,5-5-17,4-2 1,2-2-132,4-1 0,2 0 15,4 0 0,-1-1-226,2-2 0,1 1-684,-2-4 0,1-1 462,-3-2 0,-2 2-286,-1-2 0,-3 1 310,-4-4 1,0 1-632,-3-2 1188,-2-1 0,-8-9 0,-1-1 0</inkml:trace>
  <inkml:trace contextRef="#ctx0" brushRef="#br0">17467 15977 7989,'-14'0'91,"0"-4"1,6 2 2772,2-4-2248,2 4 1,9-5-649,4 4 0,6-1 131,6 4 0,3 0-82,4 0 0,0 0-315,0 0 0,1 0 188,2 0 1,-6 2-576,0 1 1,-5 1 359,-1 2 0,-5 1-531,-1-4 1,-7 5 337,-3-2 0,-2-1 271,-1 1 0,-5-1 141,-4 2 0,-2 1 179,-4-2 0,-1-1-172,-2 1 0,-1 0 145,0 0 1,5 1 383,1-4 0,3 3-1,1-3 205,4 1-380,1-4 0,5 3-103,2 0 1,3 0 39,6-3 1,3 0 149,3 0 1,1 0-5,0 0 1,2 0-148,1 0 0,0 1 120,-4 2 0,-2-1-120,-1 4 1,-3 0 189,0 4 0,-1 0-132,-2 3 0,-3-2-207,0 4 0,-4 2 152,1 5 0,-1-3 23,-2 3 0,-2-2-94,-1-2 1,2 1 52,-2 0 1,-1-4 13,1 1 0,0-5 144,3 1-96,0-1-253,0-2 0,0-3-528,0 1 234,0-5 0,1 2-294,2-4 1,-1 0-1744,4 0 1038,-4 0 616,7 0 0,-5 1-171,2 2 864,2-2 0,2 7 0,4-3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12114" units="cm"/>
      <inkml:brushProperty name="height" value="0.12114" units="cm"/>
      <inkml:brushProperty name="color" value="#FF0000"/>
    </inkml:brush>
  </inkml:definitions>
  <inkml:trace contextRef="#ctx0" brushRef="#br0">4069 9497 8465,'-28'0'99,"1"5"-53,2 5 1,-1 7 576,5 8 1,-2 6-272,1 3 1,1 13-811,9-20 0,0 2 0,-1 3 0,1 3 545,-2 3 1,0 1 0,0 2 0,0-1 43,0 2 1,0 0 0,2 0 0,0 2-16,1 3 1,0 2 0,2-1 0,0-1-221,1 1 1,0 0-1,1 0 1,1 0 214,1 1 0,1 1 0,0-2 0,1 0 82,0 2 0,0-1 0,2-1 0,0-1-102,-1-1 1,1 1 0,2 1 0,1 0 14,1-1 1,0-1 0,1-1 0,2-1-137,-1-3 0,2-1 0,0-2 0,0 0 53,2-5 0,1-1 0,0 1 0,0 0-31,1-5 1,-1-1 0,0 1 0,0-2-182,12 21 0,1-5-141,-2-1 0,1-6-119,-3-1 0,-1-7-288,1 1 1,0-7 161,-1 1 1,-2-6-40,-1-4 1,2-3 453,4-2 1,3-3 159,4-4 0,4 3 0,2 0 0,3 0 0</inkml:trace>
  <inkml:trace contextRef="#ctx0" brushRef="#br0">15475 9274 8393,'0'-14'868,"0"4"1,4 1-543,2 5 0,2 4 49,2 4 1,3 1-335,3 4 1,1 4 58,2 3 0,0 7 79,3 5 1,-1 7 9,4 5 0,-13-14 0,-1 0-141,2 0 1,-1 1 0,0 2 0,-1 1 187,-1 0 0,-1 2 0,-1 2 0,0 1 109,-1 3 1,-1 2-1,0 3 1,-1 1-510,-3 0 1,-1 2 0,1 2-1,-2 1 460,-1 3 1,-1 1 0,0-1 0,-2 0-147,0-17 1,0 0 0,-1 0 0,1 1 0,-1 1 0,0-1-70,-1-1 0,0 0 1,-1 0-1,1 1 0,-1 0 1,1 0-53,-5 14 0,0-1 0,0 0 0,-1-1 28,0-2 0,-1 1 0,0 0 0,1 0-84,1-3 0,0-1 0,-2-1 0,1-1-131,1-4 0,0-2 0,0-1 0,0 0 80,2-2 0,0-2 0,-2-1 0,0-2-318,0-2 1,0 0-1,-11 21-12,0-2 1,1-3-153,-4-4 1,5-4 214,-2-1 0,1-7-779,0 0 1,3-7-150,-4 0 1,4-1 1272,-7 2 0,1 2 0,-1-1 0,1-1 0,-1 0 0,-4 4 0</inkml:trace>
  <inkml:trace contextRef="#ctx0" brushRef="#br1">4153 14618 8849,'-19'-14'-107,"1"-3"62,3 5 1514,1-1-626,5 4-622,4 0-171,1 3 0,12 2-341,5 4 1,4 1 567,5 2 0,2-1-107,4 5 0,7-1 343,2 3 0,6 2-397,1 1 1,3-1-59,-20-3 1,-1 0-1,2-2 1,1 0-279,3 2 0,1 0 0,0-2 0,-1 0 122,1 2 1,0 0 0,-1-2 0,1 0 50,-1 2 0,1 0 1,1-2-1,1-1-122,1 1 1,0 0 0,-2 0 0,0-1 83,-1 0 1,-1-1-1,-1-1 1,0 0-18,-1 0 1,-1 0 0,-2 0-1,-1 0-270,1 0 1,-1 0-1,18 2-124,-3-2 1,-8-1-48,-5 4 0,-3-4 10,-6 2 1,-2 0 532,-8-1 0,4 4 0,2-2 0</inkml:trace>
  <inkml:trace contextRef="#ctx0" brushRef="#br0">4441 10223 8524,'-51'-4'0,"23"2"0,1 0 304,0-1 0,1 0 0,-26 4-874,26 3 0,-1 1 1055,-21 9 1,-2 2 9,7 3 0,0-3 43,3 6 0,2-2-638,-3-2 1,3 0 73,1-3 0,4-2-360,2-7 0,3-2 240,3-4 0,2-2-60,5-4 1,3-5 539,3-11 1,5-9-694,4-6 0,11-9 248,4-4 1,-2 24-1,1 0-157,0-5 0,3 0 0,3-1 0,2 0 281,2-2 0,1 0 0,1 2 0,2 0-47,2-2 1,2 0 0,-1 2-1,2 1 193,2-2 0,1 0 0,-1 4 0,2 2-16,0 1 0,0 2 0,-2 0 0,0 1 69,2 1 1,1 1-1,-5 2 1,1 2-124,1 2 1,1 2 0,-3 2 0,1 2-88,-2 2 1,1 2 0,-1 1 0,0 3-156,20 1 1,-3 12 184,-6 10 0,-2 8-394,-4 4 0,-3 6 167,-6 4 0,-4 2-127,-5 4 1,-4 0 182,-8-23 0,-2-1 1,1 1-1,-2 0 20,-5 23 0,-5 1 58,-6-4 0,4-22 0,-1-1 6,-16 19 0,-1-2 149,12-20 0,0-1 1,-17 14-46,-4-3 0,5-3-244,2-3 1,2 1 98,1-5 0,1-2-1061,3-4 1157,1-3 0,1 3 0,0-3 0,2-1 0,0 2 0</inkml:trace>
  <inkml:trace contextRef="#ctx0" brushRef="#br0">4749 10028 8490,'5'-15'1638,"-2"3"0,6 6-1141,4 3 1,7 2-372,5 1 1,6 1-224,3 2 0,3 3 156,4 6 0,0 4-457,3 6 0,-21-9 1,-1 1 434,0 3 1,0 1-1,-1 2 1,0 2-340,1 2 1,-1 2 0,1 1-1,0 2 168,1 3 1,0 1-1,1 1 1,-1 1-248,1 0 1,-1 1 0,0 4-1,-1 1 364,0 1 0,0 0 1,0 3-1,1 2-127,-1 1 1,0 0 0,-7-15 0,0 0-1,0 1 443,1 1 0,-1 2 1,1-1-1,-2-1 1,1 0-1,-1 0-155,1 2 1,-1 0 0,1 0 0,-2-1 0,0 0 0,0 0 41,0 3 0,1 0 0,-1 1 0,0-2 0,-1 0 0,0 1-28,0-1 1,-1 0 0,1 1 0,-1-2 0,-1-1 0,1 1-66,-2 1 0,0 1 1,1-1-1,-1-1 0,0 0 1,-1 0-30,1 1 0,-1 0 0,0 1 0,1-2 0,0 1 0,-1-1-72,0 1 1,-1-1-1,0 0 1,0-1 0,0 0-1,0 0-264,-2-1 1,0 0-1,0 0 1,2 17 0,0 0 217,-3-1 0,1 0 0,-1-2 0,0-1 23,-1-1 0,0-1 0,0-2 0,-2-1-165,0-1 0,-2 0 1,1-1-1,-1 0 453,0 2 1,-1 1 0,-1-3 0,-2 1-93,-1-3 0,0-1 0,-1 0 1,0-1-19,1-3 0,0 0 0,-1-2 0,0 0-70,0-1 1,-1 0 0,1-1 0,0-1 597,-2 21 0,0-5-799,-1-4 0,2-10-315,2-3 1,1-7 717,2 1 0,2-3-2210,-2-4 1391,1-1 1,2-8-176,0 0 0,-1-4 665,-2 1 1,2-7-581,-2-5 630,2-13 0,-3-15 0,-1-11 0</inkml:trace>
  <inkml:trace contextRef="#ctx0" brushRef="#br0">4646 11061 8331,'-9'0'92,"-1"0"135,1 0 0,3 0 82,0 0 1,-4 0-50,-2 0 0,-6 0-92,0 0 0,-3 0 91,-7 0 1,1-3-254,-7 0 1,2-4 86,-5 1 0,4-3 29,-8 0 0,4-4-232,-6-3 0,3-2 59,0 0 0,5-2 33,1-2 1,8 2 26,1-5 1,5 0-203,5-3 1,2-4 66,7-2 0,2 0-71,4-3 0,8 1 97,5-4 1,10 2-152,8 1 1,-13 18 0,2 0 263,4 0 0,2 1 1,1 1-1,1 0 73,3 0 0,0 0 0,2 2 0,0 0-82,1-1 0,0 1 0,-1 2 0,1 1 11,2 0 1,0 2 0,-4 2 0,1 2-82,-2 0 0,0 2 1,-2 2-1,-1 1 48,21 8 0,-2 4-575,-1 11 1,-3 1 391,-6 5 0,-7 4 171,-2 3 1,-7 4 15,-3 1 0,-7 5 156,-8-2 1,-4 3 6,-5 0 1,-5 1-44,-7-1 1,-4-4 7,0-5 0,-4 2-34,1-5 0,2 4-253,-2-7 0,1 0-45,-1-3 0,1-4-303,3 1 1,1-8 78,-2-2 1,6-1-655,0-5 1096,5 3 0,-5-8 0,7 2 0,2-2 0</inkml:trace>
  <inkml:trace contextRef="#ctx0" brushRef="#br0">4879 10689 8488,'13'-28'0,"-1"4"1005,3 2-591,5 7 1,4-2 39,4 5 1,4-4-12,2 4 0,9 0-1177,4 2 0,-20 7 1,2 0 673,-2 0 0,2 0 0,1 2 0,1 0-209,-2-1 1,1 1 0,2 0 0,2 1 142,-2 0 0,1 0 1,2 0-1,0 1 18,-1 0 0,1 1 0,0 0 0,1 1 71,-2 1 0,0 1 1,2 2-1,1 0-300,-2 0 0,1 1 1,2 3-1,1 0 318,-1 1 1,1 1 0,1 1 0,0 1 186,0 1 0,1 2 0,-1 1 0,0 1 11,4 4 1,-1 2 0,-13-7-1,0 1 1,-1 0-244,1 1 1,1 0 0,-2 2 0,-1 1 0,0 1 0,-1 0 145,1 2 1,0 0 0,0 0 0,-2 1 0,-1 0 0,0 1-305,3 2 1,1 1-1,-2 1 1,-2 1-1,-1 0 1,0 0 295,1 0 0,-1 0 0,-1 0 0,-1 1 0,-1 1 0,0 0-18,0 0 1,0 0 0,-1 0 0,-1 0 0,0 0 0,0 1 30,0 1 1,0 0 0,-1 1-1,0-2 1,-1 1 0,0-1-11,-1 1 1,-1-1 0,0 0 0,-1-1 0,-1-1-1,-1 1-50,1 0 1,0 0 0,-1 0-1,-1-1 1,1-2 0,-1 2 134,0 1 1,1 0-1,-1 0 1,0-2-1,0 0 1,-1 0 40,4 16 1,0-1 0,0-1 0,0-1-89,0 1 1,0 0 0,0-1 0,0 0 7,0-2 1,0 0 0,-2-3-1,1 0 88,-1-1 0,0-1 1,-1-3-1,-1-1-135,1-1 1,0 1 0,-3-3 0,0 0-42,0-2 1,0 0 0,-2-2 0,0-1 457,2-1 0,0-1 1,3 18-594,2 0 0,-3-7-363,-1-6 0,-4-4 1011,-2-8 0,2-5-2210,-2-1 2332,0-7-1422,-3-2 0,-4-5 339,-3-2 0,-5-7-1775,-3-5 2188,-3-7 0,-9-2 0,-2-4 0</inkml:trace>
  <inkml:trace contextRef="#ctx0" brushRef="#br0">5149 11685 8584,'-28'0'-18,"3"-3"565,0 0 0,0 0-114,-2 3 0,-2 4-372,-2 2 0,-4 3 12,-5 4 1,1-2-573,-5 5 0,1-5 500,-4 2 0,1-7-53,-1-3 0,-2-2 204,-1-1 1,1-4 1,6-2 1,-2-8 98,5-5 0,3 0-123,3-6 1,2-1 41,0-5 1,4-2-28,9-4 0,0-6-266,10-3 0,2-5 65,6 23 1,2 0 0,2 0 0,3 0-79,1 0 0,2 1 1,1 1-1,2 1 148,3-2 1,1 1-1,1 3 1,0-1-165,3-2 0,1 0 0,0 2 0,1 2 222,3 0 0,0 1 0,-1 3 1,1 2-49,1-1 1,0 3-1,-1 1 1,0 3-176,1 3 1,1 1-1,18-1 196,2 10 0,-9 6-277,2 9 0,-6 8 188,-16-7 0,1 2 1,-2 0-1,0 1 34,0 1 1,0 0-1,-2 1 1,-1 1-25,-1 1 1,-1 1-1,-2-1 1,0 1-163,-1 2 1,0 0 0,0 0-1,-1-2 148,-3 0 1,-1-1 0,0 1 0,-1 0-9,-3 23 1,0-2-77,0-4 1,-4-4-47,-2-6 1,1 1 303,-1-4 0,-1 0-427,-2-3 0,3-4-122,0-2 0,4-4 423,-2-2 0,3-1 0,1-5 0,0-3 0</inkml:trace>
  <inkml:trace contextRef="#ctx0" brushRef="#br0">5214 11443 8410,'0'-28'0,"1"4"0,2 3 1822,2 1-1186,9 1 0,0 1 10,5-1-934,8 0 224,-2 1 1,12-1-977,0 1 488,5-5 0,-18 12 0,2 1 397,0-2 0,1-1 0,2 2 0,1 1 8,1-3 1,0 1-1,1 1 1,0 0 110,1-2 1,-1 1-1,2 2 1,1 1-14,-1-1 1,0 1 0,2 0-1,0 0 207,0 3 0,0 0 0,2 0 0,1 1-399,1 1 1,1 1 0,1 1 0,0 0 432,1 2 0,1 0 0,2 3 0,1 0-70,2 3 1,1 1 0,2 2 0,0 1-37,-16 0 0,0 0 1,0 1-1,0 1 1,0 1-1,1 0-307,1 1 1,0 0 0,1 1-1,-1 1 1,0 1 0,-1 1 247,2 0 0,-1 1 1,0 0-1,0 1 0,0 0 1,-1 1-279,1 1 0,1 1 1,-1 0-1,-1 1 1,1 1-1,-1 0 256,-1 0 0,1 1 0,-2 0 0,0 1 1,0 1-1,-1 0 0,-1 0 0,0-1 1,0 2-1,0 0 1,-1 0-1,0 1-4,1 0 0,-1 2 0,-1-1 0,0-1 0,0 0 0,-1 0 149,-3 0 1,0 0 0,-1 0-1,0-2 1,-1-1 0,0 2-174,-1-1 1,0 1 0,-1 0 0,-1-1 0,1-1 0,-2 1 310,1 1 0,0 0 0,-1 0 0,10 13 0,-1 1 40,-3-1 1,-2 0 0,-1-2-1,-1 0 14,-3 1 1,0-1 0,-1 0 0,-1 0-166,0 0 0,-1 0 1,-1 1-1,0 0-71,-2-2 0,0 0 0,-2-2 0,-1-1 36,0-1 0,0-1 0,-1-1 1,-1 0-77,-1-1 1,-1 1 0,2-1-1,-1-1 192,-2-1 1,0-1 0,1-1 0,-1-1-240,3 19 0,-3 0-195,0-3 0,-4-1-29,1-5 1,-1-7 619,-2-2 1,0-6-705,0-1 1,0-2 914,0-4-2679,0-1 1888,0-5-2198,0-4 2477,0 0 1,-5-5-1,0 0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2793 14888 8537,'-5'-4'0,"0"3"-269,2-2 721,2-2 0,1 4-20,6-3 0,3 3-396,4 1 1,5 0 177,7 0 1,2 0 35,1 0 0,3 0 240,0 0 1,4 0-109,-1 0 1,3 4 37,0-1 1,1 4-127,2-1 0,4 3-472,6 4 0,-2-3 333,-21-4 1,-1 1 0,24 6-135,-24-7 0,0 0 1,23 8 174,1-2 0,-2-2-120,2-1 1,-2 0-76,1-3 0,-5-1 16,-4-2 0,-3-2-56,-3-1 0,-5 0 73,-4 0 0,-4 0-58,1 0 1,-4 0-33,-2 0 60,-3 0 108,-4 0 664,-3 0-300,-2 0-772,-4 0 0,-4-3 60,-3 0 1,1-4 199,-3 4 1,2-1-962,-6 1 1,-1 2-2281,-2-2 3077,3 2 1,-9 5 0,2 1-1</inkml:trace>
  <inkml:trace contextRef="#ctx0" brushRef="#br0">3296 15316 8340,'0'-9'2093,"0"0"-1344,0-1-752,0 5 394,0 1-203,4 17-67,1-2 0,2 17 182,-1 0 0,-3 4 12,3 5 0,-4 3-174,1 1 0,-2 0 79,-1 0 1,0 0-221,0 2 1,-3 2 96,0-5 0,-3-1-101,3-4 0,0-1 134,3-6 0,-3 1-313,-1-8 1,-2 1-1,3-3 1,0-2-276,3-1-77,0-3-139,0-3 449,0-5 250,0-1 160,0-4-141,4 0 1,5 0 5,7 0 0,3 0 155,2 0 1,3 0-133,4 0 1,0 0-63,0 0 1,3 0 10,0 0 0,1 0-9,-1 0 0,-1-3 40,4 0 1,-1 0 28,2 3 0,-3-4-630,-4 1 0,-1-3 208,1 3 0,-4-1 176,-2 1 1,-6 2 21,0-2 1,-8 1-1954,2-1 805,-3 1 199,-2-2 1091,-1 4 0,-8-4 0,-1-1 0</inkml:trace>
  <inkml:trace contextRef="#ctx0" brushRef="#br0">3780 15866 8228,'-14'-4'122,"1"1"0,7-3 1684,-2 4-591,7-2-1226,-3 4 0,5 0 56,2 0 0,2 1 197,4 2 1,4 3 34,-1 7 0,5-2 2,-2 5 0,3-4-69,0 4 0,1-1 13,0 4 0,-2-4-436,-1 1 0,-3-1 26,-4 4 1,0 0-2,-3-1 0,-2 2 129,-4 2 0,0-3-116,0 3 0,-4-1 19,-2 0 0,-6-1-248,0 2 1,0-3-81,2 0 0,-2 0-213,-1-1 1,1-3 255,3-3 1,-1 2-462,1-2 902,4 0 0,-3-2 0,2-1 0</inkml:trace>
  <inkml:trace contextRef="#ctx0" brushRef="#br0">4292 15894 8109,'-18'-14'2250,"4"7"-923,5-2-309,4 6-309,5-2-1103,0 5 1,7-1 319,2-2 0,7 2 242,-1-2 0,3-2-177,1-1 0,-4 1-376,1-2 0,-1 4-61,4-3 0,-2 4 236,-1-1 0,-3 2-197,-3 1 1,-2 1 140,-2 2 1,1 2 308,-4 4 1,-1 9 54,-5 4 1,-2 4 243,-4 2 1,0 3-203,-1 0 0,1-3-78,0-4 1,0 3 30,3 1 0,-1-2-22,4-7 1,0-5-119,3-1 1,0-3 180,0-1-405,0-4 93,0 0 0,4-5-61,2 0 0,3 0 122,4 0 1,-2-1-123,5-3 0,-1-1-251,4-4 0,-1 0 145,1-1 0,0 2-215,-1 2 0,-2-1-150,-1 3 710,-7 1 0,8-5 0,-6-2 0</inkml:trace>
  <inkml:trace contextRef="#ctx0" brushRef="#br0">4488 16052 8109,'-14'0'0,"4"-4"751,-2-2 1,4-3-249,2 0 0,4 0-122,-1-1 1,3-2-283,3 0 0,2-4-257,5 4 1,3-2-222,3 2 1,0 1 246,0-1 1,1-1-311,-1 0 1,1 4 232,2 3 1,-1-1-287,-3-2 1,2 0 120,-5-1 0,0 4 20,-2 0 1,-4 3-67,0-3 503,-4 0 623,2-4-504,-4 1 870,0 4-453,0 1-203,0 4-316,4 0 0,-1 8 175,3 4 1,-3 7 37,3 6 0,-3-3 58,3 10 1,1-5-172,2 8 0,-3-5-14,0 1 0,-3-6-222,4 0 1,-5-3 82,1 3 0,1-5-289,-1-2 1,1 0-452,-1-6 39,-2 5 0,5-7-149,-3 2 235,-2-5 0,7-3 568,-2-4 0,2-13 0,2-2 0</inkml:trace>
  <inkml:trace contextRef="#ctx0" brushRef="#br0">4870 15586 8246,'0'-5'1638,"0"1"0,1 4-2230,2 0 1,2 4 289,4 2 1,1 3 391,-1 0 1,0 4-293,0 3 0,1-2-6,-1 2 1,0-2-194,1 2 1,-4 2 79,0-3 0,-4 2 321,1-2 0,-2 7 0,-1-2 0</inkml:trace>
  <inkml:trace contextRef="#ctx0" brushRef="#br0">4814 15894 8244,'0'5'517,"0"-1"-354,0-4 1,4 0-448,2 0 49,2 0 1,5 0 569,-1 0 1,4 0-165,-4 0 1,2-1-144,-2-2-56,-2 2 0,4-3 260,-5 4 0,-1 1-71,-1 2 1,0 2-178,-4 4 1,0 2 201,-3 1 1,-1 6 179,-2 3 0,-1 4-208,-2-3 1,-3 3-58,3-4 1,2 4-105,1-3 1,2-1 133,1-6 1,0-1-290,0-5 0,3 0 35,0 1 0,7-5 16,0-2 1,6-3 177,3-3 0,-1-6-31,4-3 1,1-8-296,-1 2 0,-4 0 165,-2 3 1,-5-1-17,2-2 0,-6 0 78,-1 2 0,-4 3 21,1 4 1,-3-1-38,-3 1 0,-3 1-42,-7 2 1,2 1-239,-4 5 1,-1 0-269,-3 0 0,1 4 93,-1-1 1,2 3-212,1-3 90,-2 4 620,8-6 0,-3-5 0,3-6 0</inkml:trace>
  <inkml:trace contextRef="#ctx0" brushRef="#br0">5140 15577 8215,'5'0'771,"0"1"-614,-2 2 1,-1 2-430,4 5 0,-3 4 481,4 5 1,-1 4 392,3 4 1,-1 1-271,-1 0 0,1-1-193,-2-2 0,2 1-259,2-4 0,-4-2 90,0-4 0,0 0-702,4-3 0,-5-1-299,-2-2-26,2-5 1057,-4-1 0,3-4 0,-4 0 0</inkml:trace>
  <inkml:trace contextRef="#ctx0" brushRef="#br0">5233 15810 8215,'0'-5'2727,"0"1"-2236,0 4-540,4 0 0,1 0-473,4 0 1,4 0 18,-1 0 0,5 0 273,-2 0 1,0 1-389,0 2 0,-3-1 618,0 4 0,-2 4 0,0 5 0</inkml:trace>
  <inkml:trace contextRef="#ctx0" brushRef="#br0">5214 16061 8203,'-9'19'0,"0"-1"255,3 1 0,2-1 427,4-3 0,0 2-365,0-5 1,0 1-115,0-4 1,4 2-377,2-1 0,7 1 116,2-5 0,0-2-28,0-1 0,2-2 59,5-1 1,1-1-610,5-2 1,3-2 129,1-4 505,-1 0 0,-4-5 0,1 0 0</inkml:trace>
  <inkml:trace contextRef="#ctx0" brushRef="#br0">5875 15707 8150,'-5'-4'1066,"1"3"239,4-3 1,7 4-872,2 0 0,6 4-363,-3 2 1,5 3-53,-2 0 0,0 1 98,0 3 1,-3 1-90,0 5 1,0 0 69,0-1 0,-5-2-268,3-1 1,-4 1-254,0 2 1,-2-2-345,-4-1 0,3-2 207,0 2 1,-1-3-324,-5 0 1,1-3 356,-4-2 1,-1 0-256,-6-4 781,3 0 0,-4-3 0,5 0 0</inkml:trace>
  <inkml:trace contextRef="#ctx0" brushRef="#br0">5996 15866 8150,'5'-14'-96,"3"4"-48,-5-3 0,4 0 1200,-1 1 1,2-4-392,2 4 1,3-4-506,3 4 1,2-4 80,4 4 1,-2 0-173,1 6 1,0-1-189,1 4 1,-6 0-345,3 3 0,-6 0 92,3 0 1,-5 4-275,2 2 1,-4 2-67,-3 2 0,-2 0 157,-4 2 0,-2 3 289,-4 4 1,-1-4 264,-9 1 0,1-4-6,-4 4 0,4-5 6,-1 1 0,5-5 0,-2-4 0,3 1 1148,1-1-527,4 0-98,0-3 0,5-5-134,0-4 1,9-2-407,3-4 0,5-1-107,1-2 0,1-4-152,0 0 1,0 0 140,3 4 1,-3-1-51,-1 0 0,0 4-14,-6-1 1,1 5-19,-4-1 0,-3 4 871,0 2-380,-4 4 481,3-2-519,-5 4 0,0 5-247,0 4 1,0 6 116,0 7 1,0 0 41,0 3 1,0 2-223,0-2 1,0-1-391,0 1 1,0-4-877,0 4 1340,0-4 0,0 2 0,0-5 0</inkml:trace>
  <inkml:trace contextRef="#ctx0" brushRef="#br0">6276 15931 8150,'-7'0'881,"1"0"1313,4 0-1391,-2 0-1954,4 0 1007,8 4 180,-2-3 1,8 6 81,-5-4 1,-3 5 9,1-2 1,-2 2-145,1 1 0,1 4 107,-4-1 1,3 4-252,-2-4 1,-1 4 63,-3-4 0,3 4 309,0-4 1,3 1-46,-3 0 1,1-6 100,-1 2-199,3-1 0,3-3 3,0-2 0,5-2-60,1-1 0,3-1 94,0-2 0,2-5-389,2-5 0,-3-2-212,3 2 0,1-3-262,-1 0 0,-1 2 170,-2-2 1,-1 0 585,-3-6 0,3-2 0,-4-4 0</inkml:trace>
  <inkml:trace contextRef="#ctx0" brushRef="#br0">6713 15540 9005,'0'-5'716,"4"9"1,1 5-609,5 7 0,-1 1-45,0-1 0,-2 4 5,-1 2 0,-1 0-78,1-4 0,2 1 0,-1 0 0,-3-1-558,-1 1 1,1-4 272,-1 1 0,0-5-718,-3 2 1,-1 0 1012,-2 0 0,-6-1 0,-6-3 0</inkml:trace>
  <inkml:trace contextRef="#ctx0" brushRef="#br0">6657 15819 8058,'-9'4'2240,"4"-2"-1521,2 5-614,2-1 84,5 7 0,1 2 188,4 3-56,1 1-147,3-5 0,-3 4-70,3-2-44,-3-3 1,3 0 54,-1-3 0,1-1-116,0 0 1,-2-3-76,5-3 0,-4-2 44,4-1 1,-1-4-82,4-3 1,-1-2 52,1-3 0,0-3-581,-1-4 0,1-2 105,0-1 1,-5-1-96,-2 2 0,-1-2 252,-2-2 0,-3-3-29,0 0 0,-3 1 243,0-1 0,-2 1-68,-1 6 1,0 3 840,0 6 1,0 4-159,0 2-8,0 4 1,0-1-195,0 6 0,0 3-107,0 7 0,4 4 153,2 5 0,-1 4 156,1-1 0,1 1-210,2-2 0,-3 2-288,0-4 0,1 2-477,2-6 1,-1 2 267,-2-7 1,3 2-511,-3-3 1,-2-2 243,-1-4 0,1-3-332,-1 3 855,0-4 0,-3-2 0,0-5 0</inkml:trace>
  <inkml:trace contextRef="#ctx0" brushRef="#br0">7132 15847 8058,'0'-9'0,"-1"-1"0,-2 1 1253,2 0-237,-3 4-139,4 1-528,0 4-526,4 0 213,5 0 0,3 0 239,3 0-1216,1 4 731,2-3 0,1 7 74,0-2 136,7-2 0,-5 5 0,6-4 0</inkml:trace>
  <inkml:trace contextRef="#ctx0" brushRef="#br0">8287 15605 8194,'-15'-8'2200,"6"6"-1750,5-7 0,4 19-120,0 5 1,0 8-71,0 8 1,3 3 12,0 6 1,3-1 30,-3 1 0,4-5-138,0-1 1,1-5-121,1-1 0,1-1-347,-1-5 1,0-3 171,1-4-634,-1-4 0,0 2 380,0-7 1,1-2 122,-1-4 1,1-6 202,3-6 0,-2-4-65,5-9 0,-4 2-130,4-4 1,-5 0 54,1-7 0,-4 2 211,-2-2 0,-1 0-43,1-3 1,2 0 64,-5-1 1,4 5-67,-1 2 0,-2 8 241,-1 4 0,1 4 4,0 6-49,3 4 1,-2 3 38,4 8 1,4 5 46,-1 11 1,1 2 34,-4 4 1,3 1 173,1 2 1,0 1-462,0 2 1,-2 1 67,4-4 0,-3-3-560,0-3 0,2-1 242,-2 1 1,-3-7-620,-2-5 1,-2-3 278,1-1 0,-1-3-594,-2-3 299,-2-2 431,-5-10 454,2-1 0,-14-13 0,5 0 0</inkml:trace>
  <inkml:trace contextRef="#ctx0" brushRef="#br0">8724 15866 8194,'-9'-24'0,"-3"-3"11,-1 2 25,1 2 0,2 1 256,1 3 1,4 5 507,2 1 112,-2 3-549,4 5 0,-2 2-560,6 6 1,5 2 229,4 4 0,2 1-302,-2 3 0,3-2-66,3 5 0,4-5-385,0 2 0,4-3 720,-2-1 0,7 1 0,3-1 0</inkml:trace>
  <inkml:trace contextRef="#ctx0" brushRef="#br0">9227 15512 8169,'-19'-8'175,"2"2"44,1-3 0,3 4-131,4 5 1591,-1 0-1048,1 4 0,3 1-202,0 5-335,3-1 0,-4 1 133,4 3 0,0-3 287,3 2-475,0 3 1,4-5 115,2 3 0,3-7-84,0-3 0,0-2 15,1-1 1,0-1-293,2-2 0,-1-2 140,1-5 1,-3 0 17,-2-2 0,0 0-364,-4-3 1,0 2 6,-3-2 0,-1 2 15,-2-2 1,-2 3 103,-5 0 0,1 3-55,0 3 1,-4-2 47,1 5 0,0 0 87,2 3 0,1 2 49,0 4 1,2 5 174,1 7 0,1 2-92,-1 2 0,-1 1 182,3 5 1,1-2-140,3 2 0,0-1-49,0 7 0,-3-4-122,0 1 1,0-1 104,3 1 1,0-3-194,0 0 1,-3-4-5,0-5 1,-1-5 187,1-1 0,1-4 94,-5-3 0,4-2 232,-3-4 0,0 0 152,-3 0 1,2-1-202,1-2 0,4-2 282,-1-4 0,-1 2-160,1 1 1,0 0 42,3-3 1,1 2-42,2 1 0,3 0-99,6-3 0,3 2-59,3 1 0,1 3-178,0-3 0,2 4 21,1-1 1,4 2-265,-1 1 1,-1 0-240,0 0 0,0 0 264,1 0 1,1 1-78,-4 2 0,-4-2-111,-2 2 1,-5-2 446,2-1 0,-3 4 0,-1 1 0</inkml:trace>
  <inkml:trace contextRef="#ctx0" brushRef="#br0">9423 15521 8055,'-6'-4'1564,"2"-1"-959,4 0 0,2 1 105,5 4-637,3 0 101,9 0 0,-1 0 174,1 0-740,-1 4 353,1-3 0,3 6-475,-1-4 421,1 4 0,-4-6 80,-3 2 1,2 2-51,-5-2 1,1 1-256,-4-1 1,-1-1-34,-2 4 1,-1 0 20,-5 4 0,-5 2 94,-1 1 1,-5 5 468,-2-2 1,-3 6-99,0-3 0,2 2 115,-2-3 1,6 1-27,1 0 0,-1-2-40,4-1 1,2-3-93,1-3 1,2-4 82,1 0 0,2-4-230,4 1 0,1-2 74,9-1 0,3-4-313,2-2 0,5-2 136,-1-2 1,2-2-662,1-1 1,-4 1 160,-3 3 0,2-1 658,-1 1 0,0-4 0,-4-2 0</inkml:trace>
  <inkml:trace contextRef="#ctx0" brushRef="#br0">9693 15642 8055,'-14'0'0,"7"0"1419,-2 0-912,1 0 1,3-1-440,2-2 0,7 1-194,6-4 0,1 0-211,8-4 0,-2 1 114,8 0 0,0-1-122,3 1 1,-1 0 68,-3-1 1,2 1-217,-4 0 1,1-1-291,-1 1 782,-7 0 0,7-5 0,-8 0 0</inkml:trace>
  <inkml:trace contextRef="#ctx0" brushRef="#br0">10009 15447 8009,'-9'0'88,"3"0"704,-1 0-446,1 0 0,-2 7-121,2 2 1,1 8 20,1 1 1,3 2-122,-2 5 1,2-4 135,1 0 0,3 2-170,1-1 1,3 0-87,-1-4 1,-1-2-194,1-1 1,0-2-487,0 2 1,1-3 372,-4 0 0,3-5-363,-3-1 0,2-4 279,-2 2 0,-1-3 385,4-1 0,0 0 0,3 0 0</inkml:trace>
  <inkml:trace contextRef="#ctx0" brushRef="#br0">10093 15372 8055,'-4'-14'212,"3"0"317,-2 5 2330,2 0-2086,1-1 1,4 5-651,2 2 1,5 2 42,2 1 1,2 4-126,-2 2 0,2 3-14,-2 0 1,3 1-109,0 3 1,0-3 146,0 2 0,0 2-80,-3-2 0,-1 4-393,-3-4 1,-2 5 136,-1-2 0,-4 2 309,1-2 0,-2 3-79,-1-2 0,0 1 183,0 2 0,0-2-192,0-1 1,0 1-159,0-1 0,0-3 98,0 0 0,0-3 34,0-1 1,1 0-268,2-3 0,-1 1 80,5-4 0,-1 0-132,3-3 1,4-4 64,3-2 0,2-3-296,0-4 1,-2 2 177,-1-5 1,0 2-403,0-2 849,-1-5 0,-1 1 0,2-8 0</inkml:trace>
  <inkml:trace contextRef="#ctx0" brushRef="#br0">10428 15214 8055,'-5'13'321,"2"3"0,2 6 485,1 2 0,1 9-321,2 4 0,2 4-324,4 6 0,4-5 370,-1-2 1,5 2-129,-2-2 0,2 1-375,-2-4 0,2-3 87,-5 0 1,2-1-489,-2 1 0,-2-3-21,-1-6 0,-1-2-1534,-5-4 624,0-5 220,2-1 1,-5-8 579,0-5 1,-4-9 503,-2-6 0,-6-11 0,1-3 0</inkml:trace>
  <inkml:trace contextRef="#ctx0" brushRef="#br0">10568 15596 8055,'5'-10'-458,"3"1"1,2 1 730,5 2 1,1-3 225,2 3-499,-1 2 0,6-8 0,-5 1 0</inkml:trace>
  <inkml:trace contextRef="#ctx0" brushRef="#br0">10968 15260 8055,'-9'0'512,"4"0"0,0 2 347,1 1 1,3 6-1338,-2 6 0,2 4 195,1 3 1,0-2-438,0 5 1,0-1 302,0 1 1,0 1-356,0-4 772,4-1 0,2-2 0,3-1 0</inkml:trace>
  <inkml:trace contextRef="#ctx0" brushRef="#br0">11071 15577 8055,'0'9'249,"0"1"1,0 0 863,0 2-649,4-1 1,-3 5 243,2-3-708,-2 7 0,-5-4 0,-1 7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12114" units="cm"/>
      <inkml:brushProperty name="height" value="0.12114" units="cm"/>
      <inkml:brushProperty name="color" value="#FF0000"/>
    </inkml:brush>
  </inkml:definitions>
  <inkml:trace contextRef="#ctx0" brushRef="#br0">11918 5782 8502,'-24'0'-416,"-2"1"-36,5 2 1,-1-2 509,3 2 0,-3 1 513,1 0 0,-4 2-146,3-3-482,-4 4 192,2-2 0,-2 1-214,1 1 18,-6-1 1,9 3-26,-6 1 1,2-1 126,-2 0 0,2 0-74,-2 1 1,2-1 85,-9 0 0,2-2-181,-1-1 1,-1-1 38,4 1 0,-2-2 38,5-4 0,-2 0 40,5 0 1,-1 0-1,1 0 0,2-4 23,1-2 0,1-3 2,-4-4 1,5 1 50,-2-7 1,2 3-62,2-6 1,-1 1 24,0 0 0,4-2-12,-1-2 1,2-2 17,-2 2 0,3-2 10,4-1 1,-1 0 4,1 1 1,3-5-75,0 1 0,4-4 48,-2 1 0,3-5-209,1-2 0,0 1 201,0 3 1,5-3 46,1-1 0,3-2-40,3 2 1,0-2-1,3 3 1,0-3-19,0 6 0,3-4 3,-3 6 0,6-3 60,1 4 1,3 2-44,-4 1 1,2-1-6,-1 1 1,-2 1 5,1 5 0,-1-1-31,-1 4 0,-4 2 0,1 4 1,-1 0-4,4 3 1,-1 1-12,1 2 0,1 1-11,1 0 1,3 0 12,4-1 0,0 4 10,0 0 1,4 3 35,2-4 0,-1 5-33,1-1 0,-3 1 53,4-1 0,-1 2-45,3-2 0,1 3 4,3 3 0,-3-1 22,2 4 0,-1 1 30,-2 2 1,-1 3-73,-2 1 1,1 4 27,-4 2 1,1 4-36,-1 5 1,-2 0 27,2-1 0,-3 6 76,-3 1 0,1 2-302,-4 1 1,-2 4 233,-4-1 1,-3 2 18,-3 2 0,-4-4 3,0 7 0,-4-3-5,1 3 0,-3-4-7,-3 1 1,-3-1-28,-6 4 0,0 0-5,-3 3 0,-1-2-71,7-21 1,0-1-1,-1 1 1,0-1-227,-1 2 0,0 0 1,1 0-1,0 1 99,-3 0 1,1 1-1,-1 0 1,1 1 73,-2 1 0,0 1 0,-2 3 0,1 0 129,-1 1 0,1 1 0,-1 1 0,0 1 0,0 0 0,1 0 0,-2 2 0</inkml:trace>
  <inkml:trace contextRef="#ctx0" brushRef="#br0">5559 6583 8464,'9'-4'-675,"0"-2"1,1-2 518,-1 2 1,4-1 155,3 4 0,1-2 0,2 2 0,0 2 411,-1-2 0,7 2 601,0 1 1,7 0-740,-4 0 0,3 0-379,0 0 0,-2 1 172,2 2 0,3-1-59,3 5 0,1-4-164,2 3 0,1 0 195,0 3 0,3-1-228,0 1 1,-2-2 255,1 6 1,2-3 2,5-1 1,-3 2-29,3 1 1,1-2 2,-2 3 1,1-3-37,-4 0 0,5-1-9,-25-4 1,1-1-1,0 0 1,1 0 29,0 0 1,0-1 0,-2-1 0,0 1 8,1-1 1,-1-1 0,27 0 97,-25 0 0,0 1 0,0-1 0,1-1-33,0 0 0,1 0 1,-3 0-1,0 0-43,3 0 1,-1 0-1,-2-1 1,0-1-15,1 1 0,0-1 1,2-2-1,-1 1 73,-1 0 1,0-1 0,1 0-1,1 0-31,-1 0 0,1-1 0,-2 0 1,0 1 5,0-1 1,0 0 0,0 1 0,-1-1 43,0 0 0,-1 1 0,2-1 0,-1 0-65,1 1 0,0-1 0,1 0 0,0 1-115,-1-1 0,0 0 0,2 1 0,0-1 136,-4 0 1,0 1 0,2-1 0,-1 0-26,0 1 1,-1-1 0,0 0 0,1 1-23,2-1 0,1 0 1,-3 2-1,0 0-85,-1 0 0,0 0 0,23-2 83,1-1 0,-3-2-183,0 5 0,-1-1 137,1 1 0,-5 2-186,-1-2 0,0 2 221,-1 1 1,-2 0-16,-4 0 0,-1 0 76,1 0 1,1 0-88,-4 0 0,0 0 3,-3 0 0,-3 1 168,0 2 0,-4-1-395,0 4 0,-1-3 211,-1 4 0,-4-4-251,1 3 0,-5-3-100,1 3 1,-1-1-44,-2 2 0,0 1-487,1-2 1,-1 7 294,0 2 0,-3 4-29,1 2 0,-1 4 620,3 6 0,0-2 0,1 3 0</inkml:trace>
  <inkml:trace contextRef="#ctx0" brushRef="#br0">12300 6303 8427,'-15'-13'0,"2"0"9,3-3 1,4 6 278,0 3 151,4 1 40,-2 1-399,4 1 0,5 4-379,4 0 0,4 0 229,2 0 1,6 1-103,-3 2 0,8-1 69,2 4 0,1-3 23,5 4 0,2-2-1,4 1 0,2-1-193,5-2 1,-4-2 259,1 2 0,-1 0 12,4 0 0,6-2 9,-27 0 1,0 1 0,2-1 0,0 0-8,22 2 1,-24-2-1,1 0-1,22 5 1,-22-4-1,0-1 4,-1 2 0,1 1 1,1-3-1,0 1 0,1 1 0,1 0 1,-3-2-1,-1 1 15,2 1 0,0 0 1,-1-1-1,0-1 4,1 2 0,0 0 0,1-1 0,1-1 12,-1 0 1,1 1 0,1-2 0,0 1-161,-1-1 0,-1 0 0,-1 0 0,0 0 135,25 0 0,-26 0 0,1 0 8,2 0 0,-1 0 0,2 0 0,0 0 56,-1 0 1,-1 0 0,0-2-1,-2 1-44,0-1 0,-1 0 0,24-2-3,-24 3 1,1-1 0,21 1-18,2-2 1,-3 1-1,0-1 0,-5 2-66,-1-2 1,-6-1 92,-1 1 1,-7-1-43,1 4 0,-6-3 33,-1 0 1,-5-1 154,-4 1 0,-1 2-155,-2-2 824,-4 2-669,-1-3 193,-4-1 1,-1-6-359,-2-1 1,-2 0 5,-4-3 1,-1 2-196,1-2 0,0-1 142,-1-2 1,-2-4-74,-1 0 0,0 0 108,1 0 1,0 1-51,-3-4 1,2 4-41,-2-4 0,-1 3 10,-2-3 0,-1 1 86,0 0 0,1 0 134,-1 2 1,0 2 26,-3-1 1,3-2-92,1 1 1,-1 0 23,3 4 1,2 2-40,-2 1 1,4-1-49,-4-2 0,5 2-18,-1 1 0,1 3-3,2 0 0,-1 2-11,-3 0 1,3 1-23,-2 0 1,1-1-93,2 1 0,-4 1 77,1 1 0,-1-1-21,0 2 1,2 1 46,-5-1 0,2 0 16,-2 0 0,-1-1 7,1 4 1,-1-3-2,-2 3 0,0-2 35,1 2 0,-1 1-47,0-4 0,1 4 83,-1-1 1,0-1-67,-3 1 1,1-4 7,-4 4 1,0-1-4,-2 1 1,-4 2-5,-1-2 0,-3 2-3,1 1 0,-3 0 0,-3 0 0,2 0-8,1 0 0,0 0-134,3 0 0,-4 0 140,-2 0 0,5 0 14,-2 0 0,-2 0-7,-1 0 0,0 0-60,2 0 0,1 3-7,0 0 1,0 3 45,0-3 0,-4 5-8,1-2 1,-2-1-26,2 1 0,0 0 25,-1 4 1,1-2 9,6-2 0,-5 3-18,-2-3 1,1-1 62,3 1 1,-1-3-1,1 3 0,3-3 10,0 0 0,7-2-12,-1-1 1,3 0 3,0 0 0,0 0 45,3 0 0,0 0-54,3 0 0,-2 0 42,-1 0 1,0 0-35,4 0 1,0 0 85,3 0 1,-3 0-135,2 0 0,2 0-2,-2 0 1,5 3-5,-1 0 0,-2 3-11,2-3 0,-1 3-11,4-3 1,1 5 31,2-2 0,-3 1-78,3-1 1,1 3 54,-1-3 0,3 2 57,-4 1 0,4 1-23,-3-1 1,3 3 7,-3 1 1,4 3 21,-1 0 0,-2 2 4,2 0 0,0 2-22,3 2 0,-1 1 17,-2 5 0,2 0-18,-2 0 1,2 3 2,1 0 1,0 4-5,0 0 0,1-2 2,2 1 1,-2-1-25,2 1 0,1 1 5,-1-4 0,4 0-3,-4-3 0,4-4-12,-1-2 1,-1-3-3,2 0 0,-4-3 6,3-1 1,-3-4 8,3 2 1,-3-6-4,4-1 1,-4-3-14,3 4 40,-4-5 0,6 2 17,-2-4 0,3 0 8,0 0 0,0 0-5,1 0 1,3 0 8,3 0 1,5 0-15,4 0 0,2 0-7,1 0 1,1 0-38,2 0 1,2 0-17,4 0 0,5 0-7,1 0 1,4-1-303,2-2 1,3 2 225,-24-1 1,0 1-1,0-1 1,0 1-205,0 0 0,0-1 1,1 1-1,2 0 248,0-2 1,0 0 0,-1 2-1,1 0-34,0-1 1,0 1 0,-1 0 0,0 1 46,-1 0 0,1 0 0,1 0 0,1 1-180,-2 0 1,-1 1 0,1 1-1,0 0-79,1 3 1,0 1 315,-2 0 0,0 0 0,2 2 0,1 1 0,-1-1 0,-1 0 0,2 1 0,0-1 0,2 0 0,-1 1 0</inkml:trace>
  <inkml:trace contextRef="#ctx0" brushRef="#br1">3948 7523 10129,'-19'14'588,"1"-4"-726,-1 2 0,1-1-274,3-2 0,-6-3 354,3 0 0,-3 2 225,2 4 0,-4-2-55,-1 3 1,0 0-12,-1 0 0,3 2-19,-3-2 1,5 0-87,-2 0 1,1-3-18,0 2 0,-2 0 3,-2 0 1,-2-2 0,2 3 0,-2-6-30,-1-1 0,-1-1-18,-2 2 0,2-3-10,-2-4 1,0 0 8,3 0 1,-2-2-42,6-4 0,0-2-8,-1-7 1,3-2 59,-3-5 0,4-1-76,-4-5 1,4 0 34,0 0 0,4-7-147,1-3 0,5-1 212,-1 2 1,5-5 26,4-5 0,2 0 27,1-2 0,5-1-112,0 24 0,0-1 0,1 1 0,1 1 148,2-3 1,1 0 0,1-2-1,0 1 4,-1 1 1,1 0 0,2 0-1,-1 1-2,-1 0 0,0 1 1,14-18 11,-4 0 1,-2 6 48,-3 4 1,-2-1-75,2 4 0,1 0 149,-1 3 0,1 3-133,2 0 0,-1 5-3,1 2 0,3 0 22,0 6 1,2-1 154,-2 4 1,3 4-323,-3 2 1,4 2 285,-2 1 1,3 0-252,1 0 0,-1 4-6,-2 2 1,5 7-10,-2 2 1,2 4-101,-2 2 1,0 4-1278,0 6 1165,-5 2 216,4 9 0,-8 0-180,0 5 0,-10-22 0,-1 1 217,-1 2 1,-1 0-1,-1 3 1,-1 0 20,0 5 0,-2 0 0,-1 1 0,0 1-83,1 4 1,-1 0 0,-3 2 0,-2 1-305,0 1 1,-1 1 0,-3 3 0,-1 1 278,3-15 1,0 2 0,0-1 0,-2 2-1,0 1 1,0 0 109,-2 4 0,-1 1 0,1 0 0,0-1 0,0 0 0,0 1 0,-1 1 0</inkml:trace>
  <inkml:trace contextRef="#ctx0" brushRef="#br0">18622 10410 8215,'-28'15'0,"1"2"-45,2-11 0,-2 2 55,2 1 1,2 0 123,-2-3 0,0 2-78,-3-2 1,0 2-87,0-2 0,2 1 52,-2-4 1,1 1 127,-7-1 0,-1-2-181,-5 3 0,0-3-56,-3-1 1,1 0-162,-2 0 0,-1 0 92,1 0 1,1-1 150,-4-3 0,1-1-14,18 1 0,0-1 0,-22-5 6,24 4 1,-1-1-1,1 0 1,1 0 16,0-2 1,0-1-1,-2-1 1,0-1-155,1 0 1,-1-1 0,1 0 0,1-1 188,-2-2 0,1 1 0,1-2 0,0 0 9,-1-1 1,-1-1 0,3-1 0,1-2-6,-1-1 0,1-1 0,0 1 0,1-1 64,1-3 1,1 1-1,0 1 1,0 0-131,1-1 1,1-1 0,-1 0 0,2-1 56,-1-2 1,1 1 0,1-3 0,0-1-64,2 1 1,0-1 0,2 0 0,1 0 36,-1-2 1,2-1 0,1-1 0,1-1-281,0 0 0,1-1 0,1-2 1,0 1 277,0 1 0,0 0 0,2-1 0,2-1-250,0 0 0,1 1 0,0-1 0,1-1 250,0 0 1,0 0-1,0 1 1,1 0-7,0 0 0,1 1 0,2-3 1,1 0 17,2 1 1,2 0 0,-1 2-1,1 0 1,0 2 0,1 1 0,0-1 0,0-1-151,0 4 1,1-1 0,1-1-1,0 0 145,2 2 1,0 1-1,0 0 1,0 0-14,0 1 0,0 1 1,1 1-1,1 1-22,-1 0 0,1 1 1,0 0-1,0 1 25,-1 0 0,1 0 0,0 2 0,0 0 0,1 1 1,0 1 0,1 0 0,0 1-6,-1 1 1,1 1-1,3-2 1,1 1 62,1 2 1,1 0-1,2 0 1,0 1-58,1 1 0,-1 1 1,3 0-1,0-1-4,0 3 0,1-1 0,5-1 1,0 0 9,1 1 0,0 1 0,3 1 0,0 1-78,0 2 0,0 0 0,0 2 0,1 0 73,-2 1 1,1 0 0,2 1 0,1 1-82,1 1 0,1 1 1,-2 0-1,-1 1 29,-2 0 1,-1 0 0,0 2 0,0 1-9,-1 0 0,0 0 0,0 2 0,0 1 109,-1 3 1,-1 1 0,0 0 0,-2 1-64,-1 3 1,-2 0 0,2 0 0,-2 2 77,-1 0 1,-2 2 0,4 2-1,-1 1-52,-1 0 0,-2 1 1,2 1-1,-1 0 71,-1 0 0,-1 1 0,0 0 0,-1 0-44,-2 2 1,0 1 0,0 1 0,0 0-22,-1 1 1,-1 1 0,0 2-1,0 1 62,-2 1 1,-1 0 0,0 2-1,0-1 64,0 2 1,-2 1 0,-1-2 0,-2 2-66,-1 2 0,-2 0 0,0 1 1,-2 1-24,1 3 1,-2 0 0,0-2 0,-2 0-16,-1 1 1,-1-1 0,-1 2 0,0 0-37,-2 1 1,0 1-1,-2-1 1,0 0-41,-1-3 0,-1 0 1,0 1-1,-2-1 43,-1 1 1,-2-1-1,0 0 1,-1 1-104,-3 2 0,-2 0 0,-1-2 0,0-1 0,-1-1 1,0 0 0,-2-3 0,0 0 47,0 0 0,-2 0 1,1-3-1,-1 1-5,-1 0 1,0 0 0,0-2 0,-1-1-59,1 0 1,0 0-1,0-2 1,-1 0-39,0 1 1,-1-1 0,1-1 0,1 0 59,0-1 1,0-1 0,3-2 0,0-1-13,1-1 0,2 0 0,-11 18-444,-1 4 0,6-1 539,1 4 0,0-2 0,3 1 0,4 0 0,0 3 0</inkml:trace>
  <inkml:trace contextRef="#ctx0" brushRef="#br0">18501 13184 8038,'-19'0'-413,"0"0"461,1 0 0,-1 1-127,1 2 0,-2-1 123,-2 5 1,1-4 40,-3 3 1,-1 1 19,-3 6 0,-4-3-88,-2 2 0,-1-1 168,0-2 0,-4 3-212,2 1 0,-6 2 272,3-2 0,0 2-111,2-2 1,0 3-34,-2 0 1,-3 1 56,-3 2 1,2-4-121,1 1 1,0-2-8,-4 2 0,1-3-121,3-3 1,-6-1 121,3 0 0,20-6 0,-1 0-102,1-2 0,-1 1 0,-23-1 155,0-1-1459,-2-4 1391,5-2 1,19 0-1,1-2-46,0-1 1,1-1 0,-1-1 0,0-1-71,0-1 1,1-1 0,2-1 0,1-1 48,1-3 1,0 0 0,1 0 0,0-2 5,-1-5 1,1-1 0,1-2 0,1-1-274,2-3 0,0-2 1,2-1-1,0-2 263,-1-4 1,1-2 0,2 0-1,1 1-324,1-5 1,1-1 0,0 0-1,1-1 309,1-1 1,0 0 0,2 1 0,0 0 17,2-1 0,2 0 0,-1 1 0,2 0 193,0-2 1,2 1-1,0 2 1,2 0-70,-1 1 0,2 0 1,2 2-1,0 0 36,2-1 0,0 1 0,1 2 0,1 1-8,0-2 1,1 0 0,0 2 0,0 1-54,3 1 1,0 1-1,-3 1 1,1-1-144,1 3 0,2 0 0,-1 0 0,1 0 27,0-1 1,1 1 0,1 0 0,1 1-8,-1 0 1,0 0 0,1 1 0,2 1 56,1 1 1,2 1-1,0 1 1,1 1-54,4 0 1,0 1-1,0-1 1,0 0 40,0 0 1,0 1 0,-1 0 0,1 2 90,1 0 1,1 1 0,0 3 0,3 1-28,3-2 0,2 1 0,-1 3 1,0 1-17,-2 0 1,1 0 0,3 3-1,0 0 17,-1 3 0,1 2 0,1-1 0,0 3 3,-1 2 0,0 1 1,0 0-1,1 1-39,-1 3 0,0 1 0,-1 1 0,0 1 22,4 1 0,0 2 0,-4 2 0,-1 1-23,0 0 0,0 1 0,-1 2 0,1 2 17,0 0 1,0 1-1,0 2 1,0 1 52,1 0 1,-1 2 0,-1 1-1,-2 2-27,1 0 0,-1 2 1,-1 1-1,-1 1 70,-1 1 1,0 1-1,1 3 1,-1 2-53,-1 0 1,-1 1 0,-1 3 0,-1 1 14,-2 0 0,-1 0 0,-2 0 0,-1 1-36,-2 0 1,-1 1 0,1 1 0,-2 0 14,-1 0 1,-1 1-1,1-2 1,-2 0-136,-1 0 0,-1 0 0,0-4 1,-1 0 46,-1-2 1,-1-1-1,-2 3 1,0-1-146,0-2 1,-2 1-1,-1 0 1,0 0-29,-1-2 0,0 0 0,-2 0 0,0 0-60,1-3 0,-1 0 0,-2 3 0,-2-1 87,-1-2 1,-1 0 0,0 0 0,-1 0-197,-1 0 1,-1 0 376,-2-1 0,0 0 0,-1 1 0,-1 0 0,-1 0 0,-1-1 0,1 3 0,-2 0 0,0 3 0,0-1 0</inkml:trace>
  <inkml:trace contextRef="#ctx0" brushRef="#br0">18594 15875 7854,'-10'19'-430,"-2"-4"-53,0 1 0,-2 0 475,2 6 42,-3-2 1,-3 3 62,-1-1 1,0 2 93,1 4 1,-5 0-48,-2 0 0,-2 0 153,-1 0 1,3 0-27,-3-1 1,1 1-347,-7 0 0,-1 3 344,-2 0 1,-1-2-103,-2-1 1,-2-2-86,21-10 0,-1-1 0,-24 11 56,3-1 1,-3-4-34,0 0 1,-3-1-48,23-10 0,-1-1 0,2-2 0,-1 0-1,-2 0 1,0-2 0,0 0 0,0 0-44,2-2 0,-1 0 0,-2-1 0,0 0 46,0-2 1,-1 0-1,-1-1 1,0 0-66,2-2 1,-1 0 0,0-1 0,0 0 7,0-5 1,1-1 0,1 0 0,-1-1-175,0-2 0,-1-2 1,0-1-1,0-1 178,1-1 0,-1-1 0,-1-2 1,1 0-371,2-4 1,0 0 0,-1-3 0,1-1 317,3-3 0,1-1 1,-1-1-1,1-1-70,2-2 0,1-1 0,0-2 0,0-2 29,2 1 0,1-2 0,1-1 0,1-2 63,0 2 0,1-2 0,2 1 0,1-1-34,1 2 1,0-2-1,3-1 1,2-1-306,1 2 1,1-1 0,0-2 0,2 0 362,2 1 0,0 0 0,2-2 0,2-1-5,0 2 1,1-1 0,1 1-1,2 1 64,2-1 0,2 2 0,1 1 1,2 2-47,2 0 0,0 1 0,1 2 1,1 1-95,1 1 1,1 0 0,0 2 0,0 1 50,2 1 0,1 2 1,-1 0-1,0 1 38,0 4 1,1 1 0,1 0 0,2 2-151,0 0 0,2 0 0,-1 3 0,0 1 107,3 0 1,0 1 0,-1 3-1,-1 1 16,2 2 1,1 0-1,1 0 1,2 1 19,0 2 0,1 1 0,4-1 1,0 1-4,-1 2 1,-1 1 0,1 0 0,-1 1-34,2 3 0,1 0 0,-4 0 0,0 2 4,3 0 0,1 2 0,-3 2 0,0 2 154,0 0 1,-1 2 0,2 3 0,1 2 20,0 2 1,0 0 0,-1 2 0,0 0 37,-2 2 0,0 1 0,1 3 0,-1 1-88,-1 0 0,-1 0 1,0 5-1,-1 0-1,1 0 0,-1 0 0,-3 2 0,0 1-61,-1-2 1,-1 1-1,-2 4 1,-1 2-5,-1-3 0,-1 2 0,-1 2 0,-2 0-99,-1-1 0,0 0 0,-1 0 0,-2 0 120,-1 0 1,-1-1 0,1 3 0,-2 0-226,-2-2 1,-2-1 0,-1 3 0,-1 0 73,-3-2 0,-1-1 0,-1 2 0,-2 1-30,-1 0 0,-3 1 1,-3 1-1,-2-1 12,-1 1 1,-3 1 0,-3 0 0,-1 0 22,-2 0 0,-2-1 0,0 2 0,-1-1-65,-2 1 0,-1 0 0,-1 2 0,-1 1-108,8-14 0,-1 0 0,0 0 1,-2 0-1,0 1 0,-1 0 269,-2 2 0,0 0 0,0 0 0,0-1 0,0 0 0,0 0 0,-2 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4376 4823 8094,'4'-9'-392,"2"-1"771,3 1 1,4 0-174,3-1 1,2 1-251,4 0 1,2-4 4,4 1 1,3-4 99,0 4 1,3-3-86,-3 2 1,3-2 123,-3 2 0,4-2-361,0 2 0,2 1 231,3 3 0,-1-1-81,5 1 1,-4 4 84,4 2 0,-5-1-15,1 0 1,1 1 17,2 3 0,1 4 20,5 3 0,2-2 24,-1 1 0,-24-3 1,0-1-22,24 4 1,-23-2-1,0 0-156,-1-3 0,1 1 0,0 1 0,0 0 183,1-1 0,0-1 0,0 1 0,0-1 81,0-1 1,0 0-1,25 1-58,-27 1 1,0-1 0,25 0-22,-23 1 1,0-1-1,25 0 21,-25-1 1,0 0 0,0 2-1,0 0-16,-2-1 0,0 1 1,25 1 130,-1-3 1,0 3-125,0 0 0,-24-1 0,1-1 76,22-1 1,1 3-12,-3 0 1,-1 4 9,1-4 1,2 3 45,1-3 1,-24 0 0,1 0-87,22 0 0,-22 0 1,-1 0-106,24 1 1,0 2 126,-4-3 1,1 0-148,-1-3 1,4 0 64,0 0 0,-1-1-98,-2-2 1,-2-1 97,-1-3 0,-2-1-177,-2 2 0,-1 2 92,1 1 1,-2-1-16,0 1 0,-2-1 34,-2 4 1,-2 0 31,-4 0 1,0 0 41,0 0 1,1 4-35,2-1 1,-2 4 80,2-1 1,2-1-6,1 1 0,-1 1 9,1 2 1,0-3 62,4 0 0,-4 0-100,0 0 1,-3 1-31,3-4 0,0 1 43,4-1 1,-4-2-122,0 2 1,-1 2 99,1-2 0,-2 3-153,-4-3 1,-1 1 279,-2-1 0,1-2-163,-5 2 1,4 2 330,-3-2 0,4 1-337,-1-1 0,-2-1 292,2 4 1,-1-3-278,1 4 0,2-2 79,-2 1 1,-2 2-63,2-2 0,-1 0-46,1 0 0,2-4 17,-2 1 1,1 1-99,2-1 1,-1 0 47,-2-3 0,2 0 52,-2 0 1,-1-3-158,1 0 1,-2-3 58,2 3 1,-1-4 17,-2 0 0,-3 2-29,3-1 0,-1 3-8,0-3 1,0 4 43,4-2 0,-3 0 1,3 1 1,-1-1 14,4 1 1,0 2-10,0-2 0,3 2-80,0 1 0,0-3 54,-3 0 1,1-4-66,2 4 1,-1-3 75,4 3 0,-1-3-139,2 3 0,1-5 35,-2 2 1,2 1 30,1-1 1,-2 3-39,-1-4 1,-4 5-92,1-1 0,2 2-110,1 1 197,-2 0 1,4 0-1,-3 0 1</inkml:trace>
  <inkml:trace contextRef="#ctx0" brushRef="#br0">3035 5875 8299,'-14'0'0,"-3"0"0,5 0 0,-4 3 0,4 0-71,-5 5 60,7-3 1,-8 4 95,3 0-42,-3 1 1,0 0 38,-1 2 0,0 0-205,1 3 1,-4-2 18,0 2 0,-3 1 124,0 2 0,-3 2-124,-3 2 0,1 1-110,-4 1 0,-4 3 83,-2-2 1,-3 2-229,2 1 0,0 0 320,1 0 0,0-4 6,-3-3 0,-1-1 11,-2-1 0,-1-5 170,1-1 1,6-6-219,3-1 1,2-4 279,-2 1 0,0-6-102,3-3 1,-2-3 68,2-4 0,-1-1-162,1-5 1,-2-4 7,5-2 1,5-1-4,4-2 1,0-4-26,3-3 0,0-5-97,6-3 0,4-3 122,3-1 0,4-3-235,0 23 0,1 1 0,0-27 212,1 25 0,0 0 0,1-21-6,0 22 0,1 1 0,3-26 3,4 3 0,-4 22 1,1 1 9,6-24 1,-5 23 0,-1-1-57,10-21 0,-6 23 0,1 0 75,7-17 1,7-2-22,0 2 1,-12 20 0,1 0-10,14-20 0,3 1-10,0 2 1,4 3 7,-1 3 1,-2 1 9,-1 6 1,3 0-21,4 2 1,-1 2-3,3 4 1,3 5-33,0 2 0,-1 5-103,-2 4 1,-2 2 344,-1 1 0,4 4-225,-1 3 0,4 6 67,-4 6 0,3 5-128,-22-7 1,-1 1 0,0-1-1,0 1 249,-1 3 0,-1 1 0,-1 1 0,-1 2-47,0 1 1,-1 1 0,-1 0 0,-2 0-80,1 1 0,-1 0 1,-3 0-1,0 1-30,0 1 1,0-1 0,-2 0 0,0 0-56,1 2 0,-1 0 1,-2-2-1,-1-1-10,0 0 1,1 0-1,-2-1 1,0 1 28,3 21 1,-1 2-360,-1-1 0,-3-4 57,2 1 1,2-4-324,1-2 665,2-3 0,1 0 0,-1-4 0,1-1 0,5-3 0,2-3 0</inkml:trace>
  <inkml:trace contextRef="#ctx0" brushRef="#br0">10503 4776 8302,'9'-1'-59,"0"-2"1,5 1 194,1-4 1,3 4-8,0-1 0,5-1 69,2 1 1,5 0-88,1 3 1,4-4-8,-1 1 1,4-1-194,2 1 0,2 2-192,5-2 1,-4-1 269,1 1 1,-2-1-169,2 0 0,1 2 53,-1-4 0,4 1-59,2-1 0,0-2-303,-4 1 0,1 0 377,-1 1 0,-2 1 71,-1 2 1,1 2-7,2-3 0,1 3 183,-1 1 0,-2 6-117,-1 3 0,-2 1 273,2 6 0,-3-1-85,4 4 1,-5 0 22,1-1 1,1 1-42,-4-1 0,1 1-97,-7 0 1,1-4 18,-1 1 1,-2-5-112,2 1 0,-2-4 57,-1-2 1,0-4-194,0 1 0,-1-2-97,-2-1 1,1 0 222,-4 0 0,-1-4-196,-2-2 1,-4 1 331,1-2 0,-5 1-366,2-3 0,0 0 88,0-1 1,-1 2-8,-3 2 1,1-1-198,-1 3 1,0 1-23,1 3 377,-1 0 0,0 4 0,0 2 0</inkml:trace>
  <inkml:trace contextRef="#ctx0" brushRef="#br0">4320 6099 8471,'-13'-10'0,"1"1"-142,-3 0 1,2 0-78,-2 3 0,4-2 157,-2 2 1,0-2 237,0 2 63,1-2-84,3 7 0,3-4 208,3 2-372,2 2 1,2-4-256,2 5 0,4 5 118,5 1 1,3 0 195,3 3 0,4-1-30,0 4 0,3-2-4,0 0 0,5-1-53,1 0 1,4 1 34,0-1 0,4-4-190,1-2 0,4-2 184,-4-1 1,0-3 27,-2 0 1,-1-7-58,0 0 0,4-5-6,-1-1 0,0 2-9,-3-2 0,3 4 40,-3-4 0,2 5 21,-5-1 0,0 2 33,0 4 0,0 2 8,3 4 1,3 0 27,1 0 0,3 1 177,0 2 0,1 2-123,2 5 0,-1-1 145,1 0 0,0-1-237,3-1 1,1 1-183,-25-5 1,1 0 0,23 1 129,-3-1 0,-1 2 48,1-2 1,-1 0-142,1-3 1,0-1 108,-1-2 0,-2-3-248,-1-3 1,-3 0 178,4-1 0,-4 0-105,4-2 1,-4 1 130,3-1 0,1 5 0,2 1 0,1 3 151,0 0 0,0 2 36,3 1 0,2 4 1,-25-1 1,1 1 0,0 1 0,-1 1-82,0 0 1,-1 0-1,0 1 1,0-1 40,23 3 0,0 4 43,-23-7 0,1 0 1,22 5-29,-22-7 1,-1-1 0,23 4-208,0-4 0,2 0 137,-1-3 1,-1 0-440,-2 0 1,3-4 66,-1-2 1,-22 2-1,-1-1-433,24-4 0,1 3 751,-4 0 0,3 1 0,-6-4 0,2 2 0,-4 0 0,-3 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1871 6974 8131,'-14'0'25,"1"0"823,3 0 118,5 0-455,1 0-330,4 0 1,7 0 4,2 0 0,7 0 95,0 0 1,1 1-107,2 2 0,-1-1-12,1 4 0,4 0-21,2 4 1,-1-1 29,4 0 1,2 1 59,8-1 0,-3-3-22,2 0 1,-2-4 56,6 2 0,-2-3-283,1-1 1,-1-3 285,5-1 1,-1-4-70,4-1 1,3-2-42,-1-4 1,1 3 3,-4-4 1,5 4-155,-25 4 0,1 0 0,0 3 0,0 0-255,-1 0 1,0 0 0,26-4 248,-2 3 0,-5 2-110,5 1 0,-3-1 110,-21 2 0,0 0 0,26-1 14,1 3 0,-26 2 0,0-1 57,22 3 1,-22-1-1,-1 1 113,24 2 1,-23-2-1,0 0-113,-1 1 1,0 0-1,26 4 76,-26-4 1,1-1 0,24 6-50,-24-6 1,-1 1-1,24 4 180,-7 0 0,6 0-84,-2-3 0,0 2-24,-3-2 1,0-1 54,-4-2 0,4 1-68,-4-1 1,4 0-161,-4-3 1,3 0-172,-2 0 0,-1 0-10,-3 0 1,1 0 125,-1 0 1,-1 0-154,-2 0 1,-2 0 351,-4 0 1,0 0 39,0 0 0,-3 0-18,0 0 0,-5 0 194,2 0 0,-3 0-322,-4 0 1,2 0 140,-5 0 0,1 3-258,-4 0 1,0 0-120,1-3 1,-4 1 35,0 2 0,-3-2-618,3 3 155,-4-3-1102,3-1 633,-5 0 1,0 0 0</inkml:trace>
  <inkml:trace contextRef="#ctx0" brushRef="#br0">1741 7942 8074,'-13'5'-468,"2"-5"468,-2-5 2488,8 0-1283,1 1-754,4 4-276,4-4 1,5 2 87,7-5 0,2 5 76,4-1 0,2 2-283,4 1 1,1 0 87,2 0 0,-2 4 8,2 3 1,1-2 17,-1 1 0,4 0-452,-1 3 0,4 1 80,0-1 0,0-1-37,-7-1 0,4 1 179,-1-2 0,-2 1 112,-1 0 0,-1 0 186,1-4 0,1 0-69,3-3 1,1 0-92,-2 0 1,2 0 0,1 0 0,-3 0 132,1 0 1,-4 0-150,3 0 1,-3-3-91,3 0 0,0 0-110,3 3 0,0 4 124,-3 2 0,1 2-121,-4 2 1,3-1 135,-3 0 1,-1 5 156,-5 1 1,2 0-159,-2 0 0,1 0 132,-2 0 1,3-1 14,-2-5 1,2 0 113,1 1 0,0-4-156,0 0 0,0-4 7,0 1 1,0-3-34,0-3 1,3-5 25,0-5 1,1-3 109,-1 0 1,-1-1-118,4-2 1,-1 0-21,1 1 0,1 3 34,-4 3 1,0 2 347,-3 0 0,0 5-7,0 2 1,0 2 39,0 1 0,1 4 33,2 2 1,-1 3-196,4 0 0,-1 0-297,1 1 1,-2-1 69,-4 0 1,0 0-44,0 1 0,0-4 140,0 0 1,-3-4-403,0 1 0,-1-2 103,0-1 0,2 0-277,-4 0 1,3-1-110,-3-2 1,2-2 158,-2-4 1,0-1-439,-4 1 1,2 0 284,2 0 0,-2-1-869,5 1 1,0 4 312,3 2 1,5 2 1033,4 1 0,5 8 0,4 2 0</inkml:trace>
  <inkml:trace contextRef="#ctx0" brushRef="#br0">14525 6704 7956,'-19'18'-289,"-3"-3"1,-2 3 174,-4-3 0,-1 3 91,-2 0 0,1 1 547,-4-1 0,0 3-173,-4-2 0,-6 5-629,-3-6 0,23-8 1,-1 0 470,-25 5 1,1 3-95,23-10 0,0-1 0,-1 0 1,1 0-105,-2-1 0,0 0 0,-1 0 0,-1-1 63,1-1 1,-1 1-1,0 0 1,0-1-85,1 1 1,-1 0-1,0-2 1,-1 0 29,-1 0 0,-1 0 0,0-2 0,0 0-16,-1 1 1,-1-1 0,1 0-1,-1-1-31,-1 0 0,1 0 0,-3 0 0,1 0-340,0 0 1,0 0-1,-2 0 1,0-2 320,-1 0 0,-1-2 0,3 0 0,1-2 30,1-3 0,0-1 1,3-3-1,-1-1 97,0-1 0,0-1 1,1-3-1,2-1-50,1-1 1,1-2-1,1-3 1,2-1 118,3-2 1,3-1 0,-1-2 0,2-2-38,3-1 1,1-1 0,1 2 0,2 0 14,4-3 0,1-1 0,0 2 0,1 0-12,3-1 1,0-1 0,1 1 0,1 0 50,2 0 0,1-1 0,2 1 0,2 1-55,0 0 1,3 1 0,2-3 0,1 1 7,1 0 1,2 0 0,1-1 0,2 1-87,3-2 0,1 0 0,0 3 1,2 1 40,3 0 1,2 2 0,-4 1 0,1 1-107,3-1 1,1 2-1,-1 1 1,1 2 23,3 0 1,0 1 0,-3 2-1,2 2-14,-2 4 1,2 2-1,-2 2 1,2 0-73,0 3 1,1 1-1,-1 2 1,0 1 3,-1 2 1,0 1 0,1 1-1,0 3 65,0 2 1,-2 2 0,1 1 0,-2 2 28,1 5 0,-1 1 0,0 3 0,-1 1 235,1 4 1,-2 2 0,1 3 0,-1 2-323,0 0 1,-1 3 0,0 0-1,-2 3 426,0 1 0,-1 1 0,0 3 0,-2 1-296,0 3 1,-1 1 0,-2 1 0,-1 1 269,-4-1 0,-1 0 0,0 0 0,-1 0-119,-1 1 1,-2 1 0,-2-2 0,0 0-157,-1 1 0,-1 1 1,-2-2-1,-1 0 12,1-1 0,-1-1 0,-2-2 0,-1 1-153,-1 1 1,0 0 0,-3-3 0,-1 0-355,0 2 1,-1 0-1,-1-5 1,0 0 207,0 1 0,0-1 1,-1-3-1,0 0-351,-1 0 1,0 0-1,1-1 1,0 0 228,-3-2 1,1 0-1,0-1 1,-1 0-555,-1-2 0,0 0 936,-2 0 0,0-1 0,1 1 0,0 0 0,-2 0 0,0 0 0,-1-1 0,1 0 0,-1-2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12114" units="cm"/>
      <inkml:brushProperty name="height" value="0.12114" units="cm"/>
      <inkml:brushProperty name="color" value="#FF0000"/>
    </inkml:brush>
    <inkml:brush xml:id="br1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1164 10437 15400,'0'-5'-2658,"0"-3"2332,0 7 536,0-3-272,0 0 1,-1 3-294,-2-2 1,1 2 79,-5 1 492,1 0 1,-3 3 75,0 0 0,-1 0-24,1-3 0,0 0 2,-1 0 0,1 0 257,0 0-244,-1 0 1,1 0 146,0 0 0,0 0-145,-1 0 1,4-3-451,0 0 1,0-4-147,-4 4 1,1-3 50,0 3 0,-1-3 105,1 3 1,-3-5-45,-1 2 1,1-1-17,2 1 0,1-1 61,0 3 1,-4-3-51,1 1 1,0 1 214,2-1 0,1 3-51,0-4 1,2 4 130,1-3-307,0 0 1,-2-4 36,2 1 1,0 1 1,3 2 1,2-3 120,-2 3 0,2-2 96,1-1 0,0-2 27,0-1 0,0 2-3,0-3 0,0 0-67,0 0 1,3-2 312,0 2 0,4-2 73,-4 2 1,3-2-7,-3 2 1,4 0-15,-1 1 1,2 1-101,-2-1 0,2 1 20,-2 2 0,3-1 8,0-3 1,0 3 18,1-2 1,0 0-47,2 0 0,-1 2-56,1-3 0,1 0 56,0 0 1,2 0-116,-2 0 0,2 3 0,-2-2 0,2-2-64,-2 2 1,-1-1-30,-3 4 0,1 0-6,-1-1 0,0 1-47,1 0 1,-2 3 38,-2-1 0,2 4-150,-1-3-74,-3 4-1,4-2 46,-3 4-123,5 0 0,-1 0-6,0 0 1,0 1-77,1 2 1,-1-2-36,0 2 1,1 1 128,-1-1 1,1 4-177,3-4 1,-3 4 20,3-1 0,0-1 20,-1 1 0,2 1 164,-2 2 0,-1 0-111,1 1 1,-2-1 68,0 0 1,-1 1-9,0-1 0,0 3 52,-3 1 0,2 0-8,-2 0 1,-1-2 132,2 4 0,-4-2 48,3 2 0,-1-2-28,1 2 1,2-2 95,-5 2 1,3 1 81,-3 2 0,3-2 10,-3-1 1,4 1 6,-4 3 0,0-1 79,-3 1 1,3 2-97,0-3 0,0 3 14,-3-6 0,-3 3-48,0 1 0,-4 2 227,0 1 1,-5 1-122,-4-2 0,2 0-16,-2 4 0,-2 0-2,-4 3-280,-4 4 0,2 1 1,-3 4-1</inkml:trace>
  <inkml:trace contextRef="#ctx0" brushRef="#br1">3268 15977 8339,'-4'-5'-215,"-1"-3"0,-5 4-900,1-2 1104,4 1-95,-3 1 114,3 3 1,-5-3-51,1 4 0,0 0 72,-1 0 1,0 0 15,-2 0 1,1 0 157,-1 0 1,-3-3-23,0 0 0,0 0-110,0 3 0,-1-3-81,-2 0 1,-1 0 59,0 3 0,0 0-26,-3 0 0,2 3 38,-1 0 0,-2 1-140,1-1 0,-1-1 71,2 4 1,1-1-22,-2 2 0,3 0 53,0-4 0,-3 1 8,1-1 1,-4-2 136,3 2 1,-5-2-91,-1-1 1,0 1-65,-3 3 1,-1-3 17,1 2 0,-1-2 11,1-1 1,4 3-44,-4 0 0,4 1-5,-4-1 0,-1-1-12,1 4 0,-1-2 41,1 2 1,2-3-77,-2 3 0,2-4 59,1 1 0,3 1-29,0-1 0,4 2 36,-4-2 1,4-2-5,-1 2 1,0-1 1,0 1 1,-3-2 2,3 2 0,-4-2-9,2-1 1,-3 0 0,-1 0 1,3 0-21,0 0 0,3 0 22,-2 0 1,3 0 83,-1 0 1,-1 0-100,2 0 0,-1 0-1,3 0 0,1 0 3,-1 0 0,0 0 3,1 0 0,-1 0-21,1 0 0,-1 0 27,0 0 1,5 1-40,1 2 30,-1-2 0,4 4 17,-3-5 1,6 0-89,1 0-3,4 0-54,-2 0-276,4 4 327,0 1 1,0 7-110,0 1 0,0 0 266,0 0 1,0 0-159,0 2 0,0 3 157,0-2 0,3 1-90,0 2 1,0-1 18,-3 1 1,3 0 1,0-1 0,1-2 20,-1-1 0,-2 0-104,2 0 0,-1 3 66,-2-3 1,3 3-10,0 1 0,0-4-6,-3 1 0,1-1 8,2 4 0,-2-4-7,2 1 0,-1-5-65,1 2 0,-2-3 75,2-1 1,2 1-6,-2-1 1,0 0 31,-3 1 0,3-4-37,0 0 0,0-3-4,-3 3 0,3-3 4,0 4 0,3-4-13,-2 3 0,0-4 22,-1 1 10,2 2 1,4-3 5,1 5 1,-1-5-2,0 1 0,1 1 20,-1-1 1,3 0-34,1-3 0,3 3 88,0 0 1,-1 1-70,4-1 1,-3-1 74,6 1 1,-1-1-35,1 1 0,1-2 3,5 2 0,3-2-19,0-1 1,1 3 5,0 0 0,-2 0-4,4-3 1,-1 0-1,1 0 0,-1 0-13,-2 0 0,-1 0 9,4 0 1,-1 0 14,1 0 0,3 0-31,-3 0 0,-1 0 1,1 0 0,-3 3-18,3 0 1,-4 2-6,1-2 1,1-2 11,-1 2 1,3 1 11,-2-1 0,2 0 20,-3-3 0,1 3 1,-1 0 1,-2 1 3,2-4 1,-5 0-15,-2 0 1,0 0 3,1 0 0,1 0-17,-4 0 0,0 0 1,0 0 0,-2 0 58,2 0 0,0 0-44,0 0 1,0-2 3,-4-1 0,1 2-6,0-2 0,-4 2-37,1 1 0,-2 0 14,2 0 0,0-3-5,-3 0 1,0 0-6,0 3 0,-3-1-3,2-2 1,-1 2-22,-2-2 1,0 2 33,1 1 1,-4 0-15,0 0 1,-1-1 9,1-3 1,0 3 96,-3-2 0,1 1-36,2-1 1,2 2 118,-2-2 0,0-2-143,0-1 1,-1 0 12,1 0 1,2 1-41,-1-1 0,-2-2 45,1 1 1,-1-1 41,1-1 0,2-2-48,-5-1 1,3 1-41,-3-5 1,1 2 44,-1-2 1,-2-5-1,2 3 1,-1-3 55,-2 3 0,0-2 23,0-2 1,0 1-200,0-3 1,-2-2 131,-1-5 0,1 2-25,-4-2 1,3-1 4,-3 1 1,1-1 135,-2 0 0,-1 4-15,2-4 0,-2 4 134,-2 0 1,4 3-141,0 0 1,1 4 34,-1 0 0,-3 1-290,3 1 0,1 5 115,-1 1 0,3 0-281,-4 0 0,4 4 133,-3 3 1,4 3-761,-1-3 562,-2 4 1,4-4-448,-2 3-270,2 2-176,1-3 0,0 12 1218,0 5 0,4-1 0,1 2 0</inkml:trace>
  <inkml:trace contextRef="#ctx0" brushRef="#br1">3007 16154 8252,'0'-5'15,"0"-3"0,0 5-481,0-7 272,5 3 0,0-6 97,4 3 0,1 1 115,3 0 1,-2-2 69,5-1 1,-4 1-64,4-5 1,-4 4 150,4-4 1,2 1-87,4-4 1,1-3 16,-2 1 1,4-5-69,6 1 0,2 1-124,5-1 1,-2 1 142,-2-4 1,2-3-299,-2 0 1,3-1 284,0 5 1,0-1-4,0 0 1,5-1-1,-21 13 1,1 1-1,20-14-6,-20 13 1,0 1-1,-1-1 1,0 0 15,1 0 0,0 1 0,19-16-42,-4 3 1,4 0 4,-1 0 1,1 3-29,0 0 0,0 3 56,3-2 1,-3 0-1,-4-1 0,1 1-13,-1 2 0,1 0-129,2-3 0,-1 1 139,1 2 1,-2 2-1,0-5 0,-4 4 12,0-1 0,-4 3-44,1 0 0,1-3 58,-1 1 1,3-1-32,-3 3 1,4 1-66,-1-1 0,1-1 67,2-1 0,-6 1-204,3-2 1,0 2 156,0-2 1,-1 1-16,2-4 0,-4 4 1,3-4 0,-1 4-10,1-1 0,-1 3 23,-2 0 1,-2 0 3,2 1 1,-3-1 258,-3 1 1,-1 2-206,-3 1 1,0 0 228,4 0 0,-4-2-261,0 5 0,-1-1 53,-1 4 0,-1-1-107,1-3 0,-2 6 171,-1-2 1,1 1-209,-5-1 0,0 3 69,-2 0 0,-1 0-7,0 0 0,-3-1-34,1 4-73,-1-4 1,3 2 80,1-1 1,-4 1-1,0 2 1,-3 2-149,3-2 82,-4-2 0,3 4-107,-1-2-36,-3 1-2250,3 2 2499,-8 5 0,-2 4 0,-3 5 0</inkml:trace>
  <inkml:trace contextRef="#ctx0" brushRef="#br1">5754 14171 8359,'0'-14'-727,"0"0"323,0 9 1,5-2 329,5 4 47,-1-5 1,7 6-88,-3-4 1,2 4 165,-2-1 0,-1-1 232,-2 1 0,-1 0-174,0 3 1,0 0 186,1 0 0,-1 0-118,0 0 1,1 1-116,-1 2 1,-1 2-11,-2 4 0,2 1-183,-5-1 1,0 4 98,-3 3 0,-1 2-178,-2 4 0,-10 6-60,-5 6 1,-11 4 60,-2 2 0,13-19 0,1 0 0,-2 3 0,0-1 0</inkml:trace>
  <inkml:trace contextRef="#ctx0" brushRef="#br1">7337 10726 8061,'-9'0'-246,"-1"0"401,1 0 1,0 0 1393,-1 0-1198,1 0 1,0 0 289,-1 0-394,1 0 1,0 1 336,0 2-195,3-2 30,-2 3-405,7 1 1,-3-3 78,4 4 0,0 0-137,0 3 1,0 1 23,0-1 1,0 1-56,0 3 1,3-2 82,0 5 1,4-4-42,0 4 0,0-4 5,-1 3 1,2-3 40,-2 0 1,3-1-82,0-2 0,0-3 96,1 0 0,-1 0-32,0 0 0,4-2 15,-1-4 1,1 0 114,-4 0 1,3-1-106,1-2 0,2-2 23,-2-5 0,2-2-13,-2-1 0,-1-3-32,-3 0 0,1 0-92,-1 0 1,-1-4 75,-2 1 0,0-1-58,-3 5 1,-2-3 66,2 3 0,-2-2 66,-1 2 0,-4-2-81,-2 5 1,-2-1 109,2 4 0,-5 3-137,1 0 1,-2 3-113,0 0 1,0-1 69,-3 1 1,-1 1-175,-2 5 1,2 2-780,0 5 1,5 0 1044,-1 2 0,1 3 0,2 3 0</inkml:trace>
  <inkml:trace contextRef="#ctx0" brushRef="#br1">6508 11490 8148,'-5'0'-86,"0"-4"25,2 1 67,2 0 0,-4 3 376,2 0-149,1 0 1,-3 0 119,2 0-92,2 0 0,-4 0 44,2 0-154,2 0 0,-4 0-2,2 0 1,1 4-31,-5 3 1,2-2-88,-1 1 0,-1 1 141,4 6 1,-5-2-70,2 5 1,-1-4 24,1 3 0,-3 1 94,3 3 0,-2-1-64,-1 1 1,-1 4 20,1 1 1,0 0 10,-1 1 0,1 0 2,0 3 1,-1-3 66,1 0 0,0-1-74,0 4 0,2-1-154,1-2 1,1 1 101,-1-4 1,-2 0-198,5 0 1,-3-1 52,3 4 0,-3-4-48,3 4 1,-3-1-53,2 1 1,-2 2 160,3-3 0,-3 3-20,3 1 0,-3 3-12,3 0 0,-4 1 80,4 0 0,-3-4-59,3 4 1,-3 0-15,3-1 1,-4 3 18,4-3 1,-1 1 99,1-1 1,2-2-58,-2 2 0,-1-1 2,1 1 1,-1-2 41,0 2 0,3-2-55,-2-1 1,2 3-21,1 0 1,-1 3 25,-2-3 0,2 4-33,-2-1 0,2 6-161,1 0 1,0 1 290,0 0 0,0-5-120,0 4 0,0-7-7,0 5 1,0-4-7,0 0 0,0 1 36,0-4 1,0 3-16,0-3 0,0 1 14,0-1 1,0 2 68,0 1 0,0 1-75,0-4 0,0 3 13,0-3 0,0 1-110,0-1 0,3-2 100,0 2 1,3-2-147,-3-1 1,2 0 129,-2 0 0,1 0-60,2 0 0,1-1 36,-4-2 0,5 0 180,-2-3 1,-1 4-155,1-1 0,-1-1 10,2 0 0,0-3-35,-4 1 1,4-2 11,-1-2 1,2 4-89,-2 0 0,2-1 82,-2-2 0,-1 0-94,2-1 1,-2-2 81,1-1 0,-1-3-139,-2 0 0,-2-2 101,2 0 1,0-2-46,0-2-622,-2 2 214,3-7-454,-4 4 91,0-5 1,-4-5 0,-1 0 0</inkml:trace>
  <inkml:trace contextRef="#ctx0" brushRef="#br1">7973 10002 8011,'-9'0'2083,"4"0"-617,1 0-675,0 0-382,3 0-133,-3 4 0,1-2-597,0 4 230,0-4 27,3 6-6,0-3 0,0 1-1057,0 0 733,0-4-1070,0 2 514,0-4 398,0 4 11,0-3 58,0 2 281,-4-3 1,3-1-473,-1-1 674,-3 1 0,0-7 0,-4 3 0</inkml:trace>
  <inkml:trace contextRef="#ctx0" brushRef="#br1">7717 10267 8542,'-9'-5'759,"0"-2"1,3 6 366,0-2 480,4-2-1110,-2 4 0,4 1-221,0 6 0,0 2 66,0 4 1,1 3-51,2 6 0,0-2-120,6 5 0,-4 2 53,7 4 0,-4 2-184,3-3 1,-3 2 56,1-2 0,-5-2-65,5-1 0,-2 0-266,1-6 1,0 1-351,-2-3 0,1-5 166,-4-1 0,3-2-336,-3-1 1,3-3-1108,-3 0 728,0-5-30,-3 3 205,0-4 542,-4-4 1,-1 0 38,-4-5 1,3 3 376,0 0 0,0 1 0,-3-1 0,4-1 0,-1 4 0,3 0-30,-3 3 1,4-1-183,-1-1 1562,2 1 288,1-3 0,1 10-63,2-1 1,-1 2-767,4-4-117,-4-2-487,6 7-27,-4-7 1,5 3-245,0-4 0,-3-1-109,0-2 0,-1-2 156,1-4 0,2-1 32,-3-1 0,3 0 15,1-4-28,0 0 0,0-6 0,0-2 0</inkml:trace>
  <inkml:trace contextRef="#ctx0" brushRef="#br1">7318 9618 8038,'-12'0'0,"-1"0"0,0 3 1203,1 0 0,4 5-495,-1-2 0,3 6-332,0 4 1,2 5-190,4 4 1,0 2 14,0 1 1,4 3-285,2 0 1,6 0 100,4-3 0,-2-4-382,2-2 0,-1-7 235,4-2 0,0-7-298,-1-3 0,1-3 149,-1-3 0,-2-7-67,-1-5 0,-3-7 98,0-3 1,-4 2 26,-2-2 0,-4 3 116,1-3 0,-6 5-57,-3-2 0,-4 6 137,-2 4 0,0 2-49,-3 0 1,-1 2-102,-2 2 0,0 2 47,3 4 0,-2 0-204,5 0 0,-1 0-57,4 0 1,3 0 386,0 0 0,4-9 0,-3-1 0</inkml:trace>
  <inkml:trace contextRef="#ctx0" brushRef="#br1">7328 9376 8038,'0'-9'964,"0"4"-306,0 0 1,3 7-54,0 5 1,5 5-196,1 13 0,2 1-93,4 8 1,1-3-59,2 3 0,-2-3-623,-1 3 0,4-4 294,3 1 1,-1-2-920,-6-1 1,3-3-124,-3 0 0,0-4 1112,0 0 0,-3 3 0,1 0 0</inkml:trace>
  <inkml:trace contextRef="#ctx0" brushRef="#br1">7560 9916 8035,'0'9'0,"1"1"631,3-1 1,-2 3-303,4 1 0,-1-1-169,1-2 0,2-2-1042,-1-2 0,1 1 389,1-4 0,1 0-166,-1-3 0,-1-5 659,-2-4 0,-1-4 0,-5-6 0</inkml:trace>
  <inkml:trace contextRef="#ctx0" brushRef="#br1">7598 9646 8783,'5'4'613,"4"5"-243,0 7 1,1 2-69,2 0 0,3 5-47,0 2 0,2 2-264,-2 1 1,2-1 109,-5-3 0,4 2-367,-4-4 0,1 3 203,-4-3 1,-4-4-116,-2-2 1,1-5-3,-1 1 1,0-1-197,-3-2 0,-4-4 57,-2-2 0,-5-2-29,-2-1 1,-3 0 231,0 0 1,-1-4-51,-2-2 0,0-5 545,1-2 1,3 1-203,3 3 1,2-1 160,0 1 1,5 0 117,2-1-229,2 1 0,5 1-95,2 2 0,6-2 24,0 5 1,5-3-470,-2 3 0,4-3 194,3 3 0,-3-2-688,3 2 1,-2-1 120,-2-2 686,-3-2 0,2-2 0,-2-4 0</inkml:trace>
  <inkml:trace contextRef="#ctx0" brushRef="#br1">7560 9469 8035,'-9'0'3276,"0"0"-1638,4 0 0,2-4-1007,6-2 0,3-6-248,6 0 0,0 1-333,3 4 0,1-1-193,2 2 1,2-1-200,2 0 1,-4 0 185,1 4 1,0 0-97,-4 3 1,-2 0-486,0 0 0,-4 1 242,-3 2 0,-1 5 195,-5 5 1,0 7 17,0-2 1,0 4 351,0 0 0,-5-3 51,-1 3 0,2-2 86,1-2 1,-1-2-14,1-1-38,0-3 0,6 1-8,0-4 1,4-3-60,-1-3 1,7-2 84,2-1 1,2 0-65,-2 0 1,3 0-293,-3 0 0,3-3-164,1 0 1,-1-4-224,1 4 0,-5-3-254,-1 3 0,0-3 361,0 3 0,-1-4-136,-3 4 1,-2-1-180,-1 1 777,-4 2 0,-2-11 0,-5 1 0</inkml:trace>
  <inkml:trace contextRef="#ctx0" brushRef="#br1">7784 9469 8035,'-9'5'0,"2"-1"2816,1-4-2030,4 0 0,-1-1-164,6-2 1,5-2-268,5-4 0,3-4-294,0 1 0,1-4-903,2 4 0,0-3 516,-1 2 0,0 1-390,-3 2 1,0 4 376,-3 0 0,-2 3 339,-1-3 0,0 4 0,-4-3 0</inkml:trace>
  <inkml:trace contextRef="#ctx0" brushRef="#br1">7877 9562 8680,'-5'-4'1434,"2"-2"0,2-7-1034,1-2 0,3-3-364,0 0 1,3-1 59,-3 1 1,3-2 133,-3-2 0,5 4 29,-2-1 0,-1 1-534,1 6 1,-4-1 230,1 4-562,3 0 339,-1 4 0,4 1 196,0 4 0,1 7 532,-1 2 1,0 8-185,1 1 0,2 1 61,1 3 1,0-2-123,-1 2 0,-1-3-49,1-1 0,-1-2-42,-2-4 0,0-2-183,0-1-103,1 0 113,-1-8 127,0 3 1,-3-8-40,-3-2 1,1-6-147,-1-4 1,0 2 98,-3-2 0,0 1-87,0-4 0,0 0 80,0 1 0,0 3-27,0 3 36,0 1 0,3 5 5,0 0 0,5 4 193,2-1 0,-1 6-71,4 3 1,1 3 243,2 4 1,-2 1-103,2 5 1,-1 1-44,4 1 1,-5-1-175,-1 2 1,-3-4-122,-1-2 1,1 0-97,-1-3 0,-1-1-487,-2-2 0,2-1-743,-5 0 1,0-3 80,-3 1 1319,4-5 0,-3 2 0,3-4 0</inkml:trace>
  <inkml:trace contextRef="#ctx0" brushRef="#br1">8678 8640 8419,'-18'2'915,"3"1"1,4 0-181,5 6 1,4 2-286,-1 8 1,3 4-31,3 2 1,3 3-153,7 3 0,1 3-376,5 6 0,0-3 163,3 1 0,-1-5-754,4-5 0,-1-5-592,4-1 0,-1-4 792,-2-6 1,4 1-740,-4-7 1238,4-2 0,-5 0 0,4-4 0</inkml:trace>
  <inkml:trace contextRef="#ctx0" brushRef="#br1">9013 8454 9167,'-9'0'1312,"0"4"304,3 3 1,-1 5-741,4 4 0,-3 2-357,2 4 1,1 3-221,3 6 1,0-2-375,0 2 0,0-5-390,0-2 1,1-3-510,2 1 1,3-7-611,3-2 0,-3-6 833,0-1 1,1-5 750,2-1 0,0-4 0,1-5 0</inkml:trace>
  <inkml:trace contextRef="#ctx0" brushRef="#br1">8966 8482 8050,'4'9'2950,"2"0"-2347,3-3 1,3 2-305,1-2 1,0 0-357,0 0 0,0 0-1069,3 3 1,0-2 610,-3-1 1,2-1-522,-2 1 0,-2 2 1036,-5-1 0,-2 5 0,-4 3 0</inkml:trace>
  <inkml:trace contextRef="#ctx0" brushRef="#br1">8892 8864 8050,'-15'5'1638,"6"-1"0,5-5-1180,4-2 1,8-6-242,5-7 1,3-1-141,3-2 0,4-3-600,1 1 0,3-5 297,1 1 0,-3 1-402,0-1 0,-3 2 321,2-2 0,-4 3-107,-1 6 1,-2 3 31,-4 4 0,-1 3 122,-3 3 191,-3 2 0,-2 2 184,-4 2 0,0 6 675,0 3 1,0 4-405,0-4 1,0 5 43,0-2 1,0 0-91,0 0 1,0 1-549,0 2 1,3-3 174,0-3 1,3 2-902,-3-2 0,5 1 95,-2-4 839,-2-4 0,4 3 0,-3-3 0</inkml:trace>
  <inkml:trace contextRef="#ctx0" brushRef="#br1">9292 8771 8050,'-1'9'1554,"-2"0"1,-1 1-982,-2-1 0,-3 5-6,3 1 1,-2 3-115,-1 0 0,-1 4-207,1 0 0,0 0-508,-1 0 1,1-2 260,0 2 1,3-4-856,-1-2 1,5 0 604,-1-3 1,-1-4-2444,1-3 2694,0-4 0,-1-2 0,-1-5 0</inkml:trace>
  <inkml:trace contextRef="#ctx0" brushRef="#br1">9283 8827 8050,'19'5'1146,"0"4"-715,3 0 1,-2 1 213,1 2 1,0-1-208,1-2 1,-3 0-683,3 0 0,-2 0 267,-2-3 0,-2-2-1141,-1-4 1,-3 0 219,0 0 898,-1 0 0,-2-8 0,0-3 0</inkml:trace>
  <inkml:trace contextRef="#ctx0" brushRef="#br1">9264 8529 8079,'-8'-1'1638,"2"-2"0,2 1-574,4-5 1,1 0-137,2-5 1,5 1-266,5-1 1,1 3-84,2 2 1,-4-1-274,7 2 0,-3 1-170,3-1 0,-2 3-89,-1 0 0,0 2-219,-3 1 0,2 1-256,-2 2 0,-4 4 299,-3 5 1,-4 3-317,1 3 1,2 2 125,-2 2 1,-1 0-529,-5 3 1,1-1 20,-5-2 0,4-4-146,-3 1 1,0-1-123,-3-6 1,2-4 494,1-5 1,0-2 597,-3-1 0,-1-4 0,1-1 0</inkml:trace>
  <inkml:trace contextRef="#ctx0" brushRef="#br1">9413 8547 8040,'10'-9'0,"-1"3"360,0 0 0,2 4-3,1-2 0,1 3 155,3 1 0,2 4-122,-3-1 1,3 4-443,0-1 0,-2-2-11,-1-1 1,-3-2-30,0-1 0,-2 0-1469,0 0 1294,-1 0 0,-4-5 267,-2-4 0,-2-5 0,-1-4 0</inkml:trace>
  <inkml:trace contextRef="#ctx0" brushRef="#br1">9404 8100 8040,'-6'-3'1956,"0"0"-1335,3 0 1,0 12 114,6 7 0,7 4-273,5 8 0,4 2-157,3 7 0,1 1-528,5 2 0,1 2 800,-13-21 1,-1 1-1,0 1 1,0-1-220,2-2 0,1 0 0,9 17-356,4-3 0,-7-4-961,4 2 0,-6-8 686,0-2 0,-7-5-1278,-2-2 0,-6-7-288,-1 2 459,-4-7 1,0-4 199,-8-9 1179,-4-3 0,-9-1 0,0 0 0</inkml:trace>
  <inkml:trace contextRef="#ctx0" brushRef="#br1">9627 8454 8024,'-5'-13'-235,"-2"6"156,4-3 991,0 3 1,7-2-437,2-1 1,3 4-285,4 0 1,-3 1-178,3-1 1,0-2-366,-1 5 1,2-3-137,-2 3 1,-1-3 184,1 3 301,-2-5 0,0 3 0,-1-4 0</inkml:trace>
  <inkml:trace contextRef="#ctx0" brushRef="#br1">9534 8045 10602,'14'4'1638,"-4"-3"0,9 7 0,-1-2 0,2 0-609,5 4 1,1-2-644,5 8 1,-2 2-142,2 4 0,-3 4-193,-4-1 0,2 5-233,-4 1 0,0 3 52,-4-3 0,-3 4-123,-3-1 0,-4-1-400,-2 1 1,-4-1-988,1 2 1,-2 1-1246,-1-2 2884,0 2 0,0-2 0,0 0 0,0 2 0,0 0 0,0 1 0</inkml:trace>
  <inkml:trace contextRef="#ctx0" brushRef="#br1">11843 5363 7722,'10'0'-658,"0"-1"548,2-2 0,0 1 110,3-4 0,-3 4 0,0-2 0,3-1 0,-1 0 0</inkml:trace>
  <inkml:trace contextRef="#ctx0" brushRef="#br1">11918 5270 8014,'-9'-1'547,"-1"-2"0,4 2-131,0-2 0,3-1 1028,-3 0-518,3 1-460,-5 3 0,7 1-68,-2 2 0,2 0 72,1 3 1,0 1-58,0 5 0,4-2-171,2-1 1,3 0-22,0-2 1,3-2 6,1 1 0,2-4-284,-2 1 1,3-3-151,0-3 1,0-2-222,0-5 0,0-2 87,-3 0 0,-1-5-334,-2 2 1,-2-3 223,-2-1 0,-2 2 86,-4 1 1,-4 0 33,-2 3 1,-7-2 52,-2 2 0,-3 2 293,0 5 1,-2 2-103,-2 4 0,3 1 399,-3 2 1,-1 6 77,1 7 0,2 4 210,4 2 0,0 7 177,3-1 0,-1 3-309,4 0 0,3-1 26,7 4 1,0-3-106,0 3 1,2-8-61,5-1 1,0-4-281,8-3 0,-2 0-254,2-3 0,1-1-466,2-5 0,4-4 421,0-2 0,0-1-732,-4-2 0,4-2 422,0-1 1,-4-3-292,-2-6 0,-1 0 308,4-3 0,-4-1-569,1-2 1,-5-1 1110,2 0 0,1-3 0,1-2 0</inkml:trace>
  <inkml:trace contextRef="#ctx0" brushRef="#br1">12244 5140 8014,'5'-6'1348,"-1"2"0,-4 5 75,0 2 1,0 8-777,0 7 0,0 5 112,0 5 1,-3 0-261,0 0 0,-3 0-771,3 0 1,-1-1 225,4-2 0,0 0-359,0-3 1,0 0-252,0-4 1,0-3-2045,0-3 1874,0-1 826,0-6 0,0-1 0,0-4 0</inkml:trace>
  <inkml:trace contextRef="#ctx0" brushRef="#br1">12151 5214 8014,'-6'0'1638,"2"4"0,8 1-69,3 5 1,1-2-1082,1-2 1,4 6-143,-1-3 0,5 2-348,-2-1 0,0-1-374,0 0 0,0 0-503,0 1 0,3-5-712,-3-2 0,-1-2 279,-2-1 1312,-2 0 0,0-4 0,-1-1 0</inkml:trace>
  <inkml:trace contextRef="#ctx0" brushRef="#br1">12290 4972 11269,'10'4'2434,"2"1"-1329,0 5 0,6 3-539,1 3 0,-1-1 457,4 4 0,-3-2-460,-4 8 0,2 1-213,-5 5 0,2-1-108,-2 4 1,-5-3-308,3 3 1,-7-1 108,0 2 0,-2 0 212,-1-4 1,-3 0-709,0-3 1,-5-1 211,2-2 1,-2-3-624,-1-3 0,-1-2 371,1-1 1,3-3-796,0-3 1,2-2-177,-2-2-1544,4 3 3007,-6-8 0,3 3 0,-5-4 0</inkml:trace>
  <inkml:trace contextRef="#ctx0" brushRef="#br1">13901 5354 7868,'-9'-16'0,"-1"1"0,4 2 354,0-2 1,0 3 134,-3 0 0,2-1 54,1 0 1,4 1 24,-1 2 0,2 0-155,1-2 0,1 1-69,2-1 0,3-2-131,7 2 1,-2-4 88,5 4 0,-1 0-116,4 2 0,-1 1 0,1 0 0,0 4-207,-1 1 1,1 3 77,-1 1 0,1 1-371,0 3 1,-2-1 216,-1 6 1,-2-1-263,-1 8 0,-6-1 178,2 4 1,-3 3-5,1-1 1,-3 2-25,-4-1 0,0-1 70,0 3 1,-4-3 1,-3 1 0,-1 1 17,-1-2 0,-1-2 288,-3-4 1,3-2-67,-3 2 1,2-6-12,-1 0 1,1-3-113,-1 0 1,1 2 51,2-5 0,0 0-22,0-3 1,-1 0 12,1 0 1,3 0 170,-1 0 0,4-3-29,-3 0 508,4-1-159,-2 4 160,4 0-337,8 0 1,-2 0-11,7 0 0,1 0-93,2 0 1,-2 0-19,2 0 1,-1 2-21,4 1 1,3-2-221,-1 2 0,1-2 73,-3-1 0,-1 0-366,1 0 0,-3 1 195,-1 2 0,0-2-623,0 2 0,-1-2 179,-5-1 1,-3 0-682,0 0-935,-4 0 1008,2 0 1175,-4 0 0,0 0 0</inkml:trace>
  <inkml:trace contextRef="#ctx0" brushRef="#br1">14925 5158 7891,'-9'-9'565,"3"0"-296,0-1 1,2 1 457,-2 0 0,4 2 202,-1 1-152,-2 4-553,0-2 0,-1 4-50,-1 0 1,5 7 22,-1 3 0,-1 5 0,1 1 0,0 2-103,3 4 0,0-2 94,0 1 1,1-2-189,2-4 0,2 2 2,4-5 0,1 0-42,-1-6 1,1 1 36,3-4 1,-2 0-141,5-3 0,-4-4-71,4-2 1,-6-5-95,-1-2 0,1-3-70,-4 0 1,-2-1 100,-1-2 1,-2 1-7,-1 3 0,-3-3 38,0 3 1,-6 0-109,2 0 1,-6 3 41,4 0 1,-3 2-59,3 0 1,0 1-27,-1 0 1,2 3-602,2-1 305,-2 5 691,6-6 0,7 3 0,5-4 0</inkml:trace>
  <inkml:trace contextRef="#ctx0" brushRef="#br1">15056 4888 7891,'5'0'206,"-1"1"648,-4 2 1,0 7-328,0 5 1,0 4-47,0 3 1,0-1-186,0 7 1,0-1-207,0 7 0,0-1-60,0 1 1,0 0-297,0-3 1,0-6 315,0 3 1,3-5 182,0 2 1,0-4-234,-3 0 0,0-1 0,0-1 0</inkml:trace>
  <inkml:trace contextRef="#ctx0" brushRef="#br1">15000 5344 7891,'-8'10'1087,"1"-1"1,2 1-426,2 3 0,1-2-268,-4 5 0,4-5-502,-1 2 1,2-3 170,1-1 1,1 0-1021,2 1 0,-1-4 518,4 0 0,0-4-1015,3 1 1454,1-2 0,-1-5 0,0-1 0</inkml:trace>
  <inkml:trace contextRef="#ctx0" brushRef="#br1">15130 5279 7891,'5'10'221,"3"0"199,-5 2 1,1 6 536,-1 4 0,-2 3-379,2 0 0,-2 2-189,-1 1 1,3 2-252,0-2 0,0 1 91,-3-7 1,1 0-387,3-4 1,-3 0 179,2-3 0,-2-1-528,-1-5 1,-3-3 28,-1 0 1,-3-4-331,1 2 0,-2-5 12,-2-6 0,0 1 287,-2-6 1,0-3 369,-3 0 0,2 0-46,-2 0 1,3-1 240,0-2 1,2-1-102,0 0 0,2 5 1002,2 1-455,-2 3 1,7 4 287,-2 0 1,3 4-462,3-1 1,2 1-120,4 2 0,4 0-206,-1 0 1,4 0 153,0 0 1,2 0-971,0 0 0,2 0 810,2 0 0,-3-8 0,4-2 0</inkml:trace>
  <inkml:trace contextRef="#ctx0" brushRef="#br1">15223 5019 13805,'14'0'1125,"-3"0"-635,5 0 0,0 3-148,6 0 0,-4 4-123,1-1 0,0 2-211,-4 2 1,-1-1-260,-2 0 1,1 1-354,-4-1 0,1 1 394,-7 3 0,0-2-330,-3 5 1,-4-5 190,-2 1 0,-3 2 52,-4-2 1,0 1 200,-3-4 1,2 2 209,1-1 1,3 3-2,-2-7 0,2 5 171,4-5 0,2 2 38,4 2 1,1-2-74,2-2 1,2 2 1,5-1 1,3 0-70,3-1 0,1 1-270,2-4 1,-1 5 14,1-2 0,-1-2-136,-3-1 1,2 1-111,-5-1 1,2 0-413,-2-3 1,-5 0-1660,3 0 1743,-3 0 0,1-4 647,-2-2 0,3-6 0,-4-3 0</inkml:trace>
  <inkml:trace contextRef="#ctx0" brushRef="#br1">15493 5093 9893,'0'5'2821,"5"3"-2488,5-1 1,0-3-129,6-1 0,-1 1-283,4-1 0,-1 3 109,1-3 0,0 1-750,-1-4 1,-2 3 520,-1 0 1,-3 0-2589,0-3 2786,-6 0 0,-2 4 0,-4 1 0</inkml:trace>
  <inkml:trace contextRef="#ctx0" brushRef="#br1">15521 5186 7891,'-4'5'196,"3"4"751,-3-8 0,5 3-593,2-4 0,5 0-111,5 0 0,0-1-198,0-2 0,1-2 114,5-1 0,-1-2-520,1 2 1,-4-2 238,1-2 1,-5 1-545,2 0 0,-3-1 287,-1 1 1,0 0-432,-3-1 581,2 1-174,-3 0 425,1 4 0,-2 5-74,-4 6 0,3 9 946,0 4 1,1 6-422,-1 0 0,-2 1 642,2 2 0,1-1-427,-1-2 1,2 1-359,-2-4 0,-2-4-377,2-2 1,-2-5 216,-1 2-67,4-7 58,-3-2 0,3-5-253,-4-2 1,3-3 3,0-7 0,4-1-421,-4-5 1,4 0 222,-1 1 1,-1 2-2,2 1 1,-2 3 152,1 0 0,2 3 95,-2 3 1,0-2 190,0 5 1,0 0-85,3 3 1,-2 0 103,-1 0 1,0 4-11,3 2 0,1 3 481,-1 0 1,-3 4-244,0 3 0,-4 3 195,1 2 1,0 0-254,0 4 1,-2-4-165,2 0 1,-2 2-571,-1-1 1,0-4 330,0-2 1,-3-4-992,0 4 499,-1-5 553,4 3 0,-4-9 0,-1-1 0</inkml:trace>
  <inkml:trace contextRef="#ctx0" brushRef="#br1">17719 4972 7879,'-10'0'1349,"5"-1"1845,2-2-2369,2 2 0,5-3-367,2 4 0,4 0-111,2 0 0,0 0-108,7 0 1,-2 0-26,4 0 1,-1 3-171,-1 0 1,-1 3-22,1-3 1,-1 3 8,1-2 1,-4 3-115,-3-1 1,-5 2-483,-1 2 0,-4 0 97,2 2 1,-8 0 164,-2 3 0,-6 1 31,-4 2 1,-1 1 113,-2 0 1,1-2-354,-1-1 1,0 0 159,1-3 1,3-2-1064,3-5 372,-3 3 546,5-8 1,1 2-270,6-6 1,3-4 763,3-5 0,2 2 0,8-8 0,2 4 0</inkml:trace>
  <inkml:trace contextRef="#ctx0" brushRef="#br1">17821 5149 7879,'14'0'0,"0"0"0,-5 0 155,1 0 0,-1 4 59,0 2 1,-1 3 573,-1 0 1,1 0-281,-2 0 0,2 1-486,2-1 0,-1-1 56,0-1 1,1 0-459,-1-4 1,-1 1-528,-2-1 107,3-2 1,-7 2 306,4-6 493,-4-2 0,-2-4 0,-5-1 0</inkml:trace>
  <inkml:trace contextRef="#ctx0" brushRef="#br1">17933 5168 7879,'-10'-5'-163,"5"4"1289,-3-3 0,8 1-719,0 0 1,1-1-194,5 1 1,5 1-178,4-5 0,2 4 76,-2-3 1,6 0-693,-3-3 0,3-1 403,-2 1 1,-1 0-652,1-1 1,-3 2 235,-1 2 1,-5-2-489,0 1 940,-1-1 1,-8 2 138,2 0 352,-2 4 0,-1-1-310,0 6 0,-1 2 451,-2 4 0,2 6-206,-2 3 0,2 2 655,1 5 0,0-4-379,0 4 0,0-3-302,0 3 1,1-4-646,2 0 1,-1-2 298,4-4 1,-1 0-600,2-3 1,0-4 54,-4 1 96,4-6 1,-2-1 532,5-8 0,-1-5 0,0-7 0</inkml:trace>
  <inkml:trace contextRef="#ctx0" brushRef="#br1">18259 4944 7879,'0'14'613,"0"0"197,0 5 1,0 0-350,0 3 1,1 2-75,2 4 1,-1 0-498,4 0 1,-1-5 148,1-1 0,3 1-566,-3-1 1,2-2 406,1-4 0,1-1-329,-1-5 0,-3 0 171,0-7 278,1 0 0,2-7 0,0-1 0</inkml:trace>
  <inkml:trace contextRef="#ctx0" brushRef="#br1">18482 4842 9229,'9'0'608,"-2"0"757,-1 0 1,-1 4-625,1 2 1,2 2-277,-1 2 1,4 3-179,1 3 1,1 1-261,-4 2 0,0 0 22,1 3 1,-1-3-113,0-1 0,0 1-855,-3-3 1,1-2 272,-4 2-2113,0-5 1041,-3 2 115,0-7 1602,-4-2 0,-1-8 0,-4-2 0</inkml:trace>
  <inkml:trace contextRef="#ctx0" brushRef="#br1">18538 4963 7879,'-5'4'1387,"0"1"-760,1 4 1,3 5 59,-2 1 1,1 3-286,-1 0 0,2 1-185,-2 0 0,-1-1-252,1 1 0,0-4 126,3 1 1,-1-4-619,-2 4 0,1-8 408,-1 2 0,1-4-895,-1 0 0,1-2 328,-4-4 1,0 0-937,-4 0 1622,-3-4 0,-2-5 0,-3-6 0</inkml:trace>
  <inkml:trace contextRef="#ctx0" brushRef="#br1">18352 5158 7879,'-15'-4'-199,"2"3"0,3-7 199,1 7 2419,4-3-753,1 4-807,4 0-183,8 0-329,2 0 0,13 0-6,2 0-180,6 0 0,1 0-69,2 0 0,2 0-158,-1 0 1,-3 0-1178,-1 0 1,-5 0 785,-2 0 0,-4-4 457,-1 1 0,-5 0 0,-5 3 0</inkml:trace>
  <inkml:trace contextRef="#ctx0" brushRef="#br1">18557 5168 7879,'-19'12'-169,"0"0"0,5 5 408,1-2 0,3 3 835,1 1 1,4 2 16,1 1 0,3 1-543,1-1 1,8-3-210,1 3 0,6-3-111,1-4 0,3-1 315,2-5 0,-1-4-129,2-2 1,-3-2-462,0-1 0,0-1-213,-1-2 1,-3-3-211,-3-7 0,-1-1 125,-2-5 1,-4 1-510,-2-1 1,-2 0 237,-1 1 0,-4 2 217,-2 1 1,-4-1-297,-2-2 1,-2 3 247,-5 3 0,0 1 10,1 2 1,-1 4 46,0 2 0,1 2-315,-1 1 705,1 4 0,-5 1 0,-1 4 0</inkml:trace>
  <inkml:trace contextRef="#ctx0" brushRef="#br1">18408 5307 7862,'9'0'0,"0"0"518,0 0 0,1 0-126,-1 0 0,1 0 60,3 0 1,1 0-181,5 0 1,0-1-282,-1-2 0,0 2 115,-3-2 0,3 1-221,-3-1 1,0 2 130,0-2 0,-2 1-16,2-2 0,1-1 0,2-4 0</inkml:trace>
  <inkml:trace contextRef="#ctx0" brushRef="#br1">18910 4786 7857,'-5'0'3254,"1"0"-2524,4 0 38,4 4-422,1 1 0,9 4 208,1 1-139,7 3-154,2-2 0,1 6-258,-1-1 65,-3-3 0,2 4-310,-4-5 0,-4 4 260,1-4 0,-9 3-884,-1-2 1,-4-1 385,-2-2 1,-2-1-599,-4 0 0,-1 0 394,-9-3 1,-4 1 2,-4-4 1,-3 3 357,-1-3 1,-1 0 322,-2-3 0,1 4 0,-4-1 0,1 3 0,-2-3 0,4 0-216,7-3 0,1 3 216,4 0 0,8 0 2252,1-3-1657,7 0 0,0 0 812,6 0 0,4 4-150,5-1-414,7 0-504,4-3 1,9 0-269,3 0 1,2 0 47,3 0 1,-5-3-289,3 0 0,-4-1 184,0 4 1,1-3-1099,-4 0 0,-4 0 560,-5 3 0,-3 0-1075,0 0 0,-8 0 1598,-1 0 0,-7 4 0,1 1 0</inkml:trace>
  <inkml:trace contextRef="#ctx0" brushRef="#br1">18901 5102 7990,'-6'10'283,"0"-1"0,4 0 1131,-2 1 0,3 0-659,1 2 0,1 0-273,3 3 1,4-3-160,4 0 0,6 1-122,0 0 0,1-1 37,3-2 1,1-1-606,-2 0 1,5-3-231,-1 1 1,-1-5-537,1 1 0,-4-2 1133,4-1 0,-4-4 0,2-1 0</inkml:trace>
  <inkml:trace contextRef="#ctx0" brushRef="#br1">19711 4804 8094,'-9'0'874,"4"-1"613,1-2 1,4 2-689,4-2 1,2 2-535,6 1 1,3 3-39,3 0 0,2 5-653,2-2 0,0 2 313,3 1 1,1 1-394,-4-1 1,-1-1-219,-6-2 1,2 3 723,-5-3 0,0 2 0,-2 2 0</inkml:trace>
  <inkml:trace contextRef="#ctx0" brushRef="#br1">19646 4972 7868,'-9'5'1318,"3"3"-307,2-7-361,4 8-60,0-4-289,9 0 1,-1 0-81,10-2 0,3-2-99,7 3 0,-2-3-118,2-1 37,-2 0 0,6 0-93,-4 0 0,-4 3-628,-3 0-715,-1 0 1007,-6-3 1,-4 4 41,-7 2 1,-6-1 54,-4 2 0,-6 2 636,-6 3 1,0 2 40,-6-2 0,4 0 235,0 3 1,2-3-201,3 4 0,1-5 192,6 2-276,-3-3 0,11-1-6,-2 1 0,8-5-229,8-2 0,2-2 74,10-1 1,0-1-251,3-2 0,1 0-197,2-6 0,-5 1-328,2-4 0,-8 0 348,-1 0 1,-3 2-51,-6-3 1,0 0-52,-7 0 0,-1 1 52,-5 3 0,-2-4 180,-4 1 0,-5-1-104,-1 4 0,-3 3-86,-1 0 1,1 3-55,-1-4 1,2 4-269,1-3 1,3 3 631,3-3 0,1 0 0,0-4 0</inkml:trace>
  <inkml:trace contextRef="#ctx0" brushRef="#br1">20084 4730 8599,'0'9'1731,"0"5"-1129,0 4 0,3 6 124,0 4 32,4 4-428,-6-3 1,7 6-158,-2-4 0,3 0 1,0-4-601,0-2 0,1 1 314,-1-4 0,-1-5-389,-2-4 1,3-3 322,-3-1 0,-1-4-2282,1-1 2461,-4-3 0,7-1 0,-4 0 0</inkml:trace>
  <inkml:trace contextRef="#ctx0" brushRef="#br1">20102 4898 7868,'0'5'-205,"4"2"-625,2-4 830,3 0 0,4 1 0,2 1 0</inkml:trace>
  <inkml:trace contextRef="#ctx0" brushRef="#br1">20139 5093 7868,'-14'13'-107,"0"3"53,5 6 1,4-3 53,2 3 2132,2 2-986,1 0-429,0-1-115,4 0-297,1-4 1,8-2-165,-1-1 0,5 1-37,-2-5 1,3-3-41,0-3 1,1-3 125,-1 0 1,0-3-150,-2-3 1,0-4-136,-3-5 0,-2 1-110,-5-5 1,1 4 13,-4-4 1,1 1 71,-4-4 1,-5 0 79,-1 1 0,-2 2-25,-1 1 1,-4 0-72,1 0 0,-5-2 45,2 5 1,0 2-107,0 4 1,-1 1-91,-2-1 0,3-1-391,3 3 0,1 1-1033,2 3 641,0 0 182,4-4 886,0-1 0,14-4 0,1-1 0</inkml:trace>
  <inkml:trace contextRef="#ctx0" brushRef="#br1">20419 4749 7868,'5'-5'180,"-1"4"0,-4-4-180,0 2 3157,0 2-2059,0 5 1,0 3-590,0 9 0,3-4-317,0 4 0,1-2 34,-1 2 1,0 1-560,3-1 0,-4-3-157,1 0 0,1 0-434,-1 0 0,3-4-237,-3-3-644,1-4 1805,0 2 0,-3-8 0,3-1 0</inkml:trace>
  <inkml:trace contextRef="#ctx0" brushRef="#br1">20493 4804 7868,'9'4'769,"1"-1"0,-1 3-141,0-3 0,2 4-201,1-1 0,2 3-245,1 0 0,2 0-159,-5 1 1,4-4-299,-4 0 1,4 0-605,-4 4 0,-3-2 570,-2-2 1,-4 2-776,3-2 1084,-4 3 0,-2 0 0,-5 0 0</inkml:trace>
  <inkml:trace contextRef="#ctx0" brushRef="#br1">20288 5028 7868,'-4'5'1413,"4"-2"0,4-2-641,6-1 1,4 0-338,5 0 1,5 0-174,7 0 1,5-1-23,4-2 0,3 2-497,0-2 1,0-1 469,7 1 1,-2-4-329,-2 4 1,-3-1-346,-3 1 0,-6 2-546,-3-2 1,-9 1-548,-3-1-740,-7 2 1757,-3-3 0,-10 1 222,-8-1 0,-2 1 534,-8 3 0,2 0 29,-4 0 0,4 0-148,2 0 1,0 4 165,0 3 0,1 1 386,5 1 0,3 1-182,-1-1 0,5 3 251,-1 1 1,2 3-44,1 0 0,1 1-270,2 2 1,-1 0-287,5-1 1,-4 1 60,3-1 1,-3 0-143,3-2 0,-4 0-283,1-3 1,-1-1-362,2-3 1,-3-3-360,2 1 44,-2-5 0,-2 2-1011,-2-4 1928,-3 0 0,-3-4 0,0-1 0</inkml:trace>
  <inkml:trace contextRef="#ctx0" brushRef="#br1">20121 4888 7881,'-5'0'2812,"1"0"-2030,8 0 1,1 0-616,4 0 0,5 0 38,1 0 0,4 1-987,2 2 0,0-2 228,4 2 0,0 0-403,3 0 957,0-2 0,0 7 0,-1-3 0</inkml:trace>
  <inkml:trace contextRef="#ctx0" brushRef="#br1">13519 7384 7811,'0'-6'3276,"0"3"-2591,0 6 0,0 8-332,0 7 0,1 9 154,2 7 0,0 7-56,3 2 1,-3 8-542,0-23 0,0 0 1,0-1-1,-1 1 212,1 2 1,0 2 0,2-3 0,-1 2-19,-1 2 0,0 2 0,-1 0 0,0-1-114,0 0 1,-1 0 0,1 3 0,0-1 37,0 0 0,-1-1 1,1 1-1,0 1-422,-2-2 0,0 1 0,0 0 0,0 0 321,0-1 1,0-1 0,0-1 0,0-1-148,0-1 1,0 0 0,0-3-1,0-1-301,0 1 1,0 0 0,0 20-603,0-1 1,1-5-54,2-4 0,-2-5 595,2-2 0,-1-6 103,1-4 1,-2-2 477,2-4 0,-5 0 0,-1-3 0,0 3 0</inkml:trace>
  <inkml:trace contextRef="#ctx0" brushRef="#br1">13557 9022 7757,'1'5'839,"2"-2"1,3-1-309,6-2 0,7 0-195,6 0 0,10-2-64,5-1 0,10-1-424,-22 2 0,0-2 0,1-1 1,0-1 144,3 1 1,1 0 0,4 0 0,0-1-270,5 1 1,0 1 0,3-3 0,0 0 206,0 0 0,0-1 0,5-1 0,0 1 17,1 0 1,0 1 0,-15 1 0,-1 0 0,2 0 11,0 1 1,0 0 0,0 0 0,1-1 0,0 0 0,0 0-223,3 0 1,1-1 0,-1 1 0,0 1 0,-1 0 0,0 0 267,0 0 1,-1-1 0,0 1-1,3 1 1,0 0 0,-1 0-191,0-1 0,-1-1 0,0 1 1,3 1-1,0 1 0,0-1 228,-3 0 1,1 0 0,-1 0 0,0 0 0,1 1-1,-1-1-26,-2 1 1,0 0-1,1 0 1,0 0-1,1 0 1,0 1-70,-4-1 1,0 2 0,0-2 0,2 1 0,0-1 0,0 0 226,14 0 1,-2 0 0,2 0 0,-1 1-153,-3-2 0,0 2 0,0 0 0,-1 1-114,-3 0 1,-1-1 0,0 0 0,0 0 166,-2 1 1,-1-1 0,-4 0 0,-1 1-199,-2 1 1,-1 0 0,-3 0-1,-2-1-506,1-1 0,0 1 1,18 0 772,-3-2 1,-8-1-1132,-4 1 1,-7-5 984,-5 2 0,-4-1 0,-2 1 0,1 1 0</inkml:trace>
  <inkml:trace contextRef="#ctx0" brushRef="#br1">13436 7048 7822,'-10'-4'0,"4"-1"1558,0-4-980,4-1 1,2 4-496,6 0 1,6 3-4,4-3 1,7 4-125,5-2 1,5 0 87,7 1 1,9 0-437,3 3 0,-20 0 0,1 0 394,-2 0 1,0 0 0,2 0 0,1 0 27,0 0 1,0 0-1,4 0 1,1 0 18,1 0 0,0 0 0,6-1 1,-1-1-350,-1 0 0,-1 1 0,6-1 0,0 1 319,-1 1 1,0 0 0,2 0 0,0 0 9,1 0 0,1 0 0,-16 0 0,0 0 0,1 0 59,0 0 1,1 0-1,-1 0 1,2 0 0,0 0-1,0 0-32,-1 0 1,0 0-1,1 0 1,1 0 0,0 0-1,0 0-43,-2 0 0,0 0 0,1 0 0,2 0 0,0 0 0,1 0-283,-3 0 0,0 0 1,1 0-1,1 0 0,0 0 1,1 0 242,-2 0 1,0 0 0,1 0-1,0 0 1,1 0 0,-1 0-53,-2 0 0,-1 0 1,0 0-1,1 0 1,0 0-1,0 0-173,-3 0 1,0 0 0,0 0 0,2 0 0,-1 0 0,0 0 186,-1 0 0,1 0 1,-1 0-1,0 0 1,0 0-1,-1 0-91,14 0 1,-2 0 0,4 0 0,0 0 208,-3 0 1,0 0 0,1 0 0,-1 1-58,-4 0 0,-1 1 0,2-1 0,-1 0 147,-2 2 0,0 0 0,-1-1 0,-1-1 2,-4 2 0,-1 1 0,1-2 0,-1 2 307,-2 0 0,0 1 1,0 0-1,0-1-276,-3 1 1,-1 0-1,-2-2 1,0 0 231,19 3 0,-4-1 652,-8 1 1,-2 3-745,-4-3 1,-6-1 643,-3 1 1,-5-3-732,-8 4 1,1-4 589,-4 3 0,0 0-555,-3 3 1,-1 2 381,-2 1 0,1 1-399,-4 5 1,-1 3 86,-6 7 1,3 7 131,-3 2 0,2 10-501,-1-1 0,6-18 0,1 0 226,-1 0 1,0 0-1,0 3 1,1-1-48,1 0 1,-1-1-1,1 1 1,-1-1-252,0-1 0,1 0 1,-1 0-1,1-1-25,1-1 1,0 1 0,-5 22-321,2-5 1,-2-4-383,2-6 1,-1-2-806,4-4 1,-3-5-1,2-4 1,-2-5 1638,3-5 0,-3 3 0,3-3 0,0-2 0</inkml:trace>
  <inkml:trace contextRef="#ctx0" brushRef="#br1">14432 7626 7762,'-15'0'3276,"6"0"-1638,5 0 0,17 0-823,3 0 1,9 0-717,-7 0 1,3 0-187,-2 0 1,-1 0-309,1 0 1,-2 0 339,-1 0 1,1-1-640,-5-3 0,-3 3-192,-3-2 480,-3 2 1,1 2 55,-4 2 0,-4 4 382,-3 5 0,-1 3 142,-1 3 1,-4 1 288,1-1 0,-1 4-260,4 0 0,-2 3 140,1-4 1,-1 1-449,5-3 1,2-2 157,1-1 0,2 0-1844,1-3 444,0-1 603,0-2 1,1-5-979,2-2 1722,2-2 0,4-9 0,1-3 0</inkml:trace>
  <inkml:trace contextRef="#ctx0" brushRef="#br1">14571 7765 7762,'10'4'894,"-1"3"0,0-2-350,1 1 0,0 3-305,2 4 1,0-1-25,3-3 1,-2 1-335,2-1 1,-3 0-154,0 1 1,-2-2-320,0-2 1,-1-1 310,0-2 0,-2-2-576,-1 3 856,-4-8 0,2-1 0,-4-4 0</inkml:trace>
  <inkml:trace contextRef="#ctx0" brushRef="#br1">14646 7747 7762,'-9'-5'2176,"3"4"-1563,-2-3 0,7 3-304,-2-2 0,6 2-81,3-2 1,6 2-479,0 1 1,4 0 189,-4 0 1,5 0-507,-2 0 1,2 0-91,-2 0 0,3-3-1164,-3 0 1820,-1-4 0,3 1 0,-2-3 0</inkml:trace>
  <inkml:trace contextRef="#ctx0" brushRef="#br1">14851 7579 7762,'0'-5'1892,"0"2"-1343,0 6 0,0 3 54,0 6 1,0 4-195,0 6 1,3-1 78,0 7 0,4-2-136,-1 5 0,0-3-151,0-3 1,-3 1-259,3-4 0,-3-1-325,3-2 1,-2-1-692,2-3 0,-4-1 36,1-5 238,-2-4 0,0-1-120,2-4 919,-2-4 0,3-5 0,-4-6 0</inkml:trace>
  <inkml:trace contextRef="#ctx0" brushRef="#br1">14916 7607 7762,'1'-5'0,"2"2"0,-1 6 1043,4 3 0,-4 6-199,2 4 0,1 3-451,1 2 0,2 3-26,2 4 0,-1-1-377,0-2 0,-1 1 77,-1-5 1,1 1-268,-2-3 1,1-2 207,0-1 0,0-3-1207,-4-3 1,1-5 1198,-1-2 0,2 2 0,5 0 0</inkml:trace>
  <inkml:trace contextRef="#ctx0" brushRef="#br1">15056 7477 7762,'3'-7'1638,"0"1"0,4 4 0,-1-1 0,3 2-506,0 1 1,3 0-658,1 0 0,3 4-107,0 2 1,-2 1-154,2 2 0,-2-2-258,2 6 0,0-3-283,-3-1 0,-1 4-625,-3-1 0,-2 0 502,-1-2 1,-4-1-834,1 0 0,-2-2 583,-1-1 1,-1-1-167,-2 1 0,-2 1 335,-5-4 0,1 1-48,0-4 1,0 0-105,-1 0 682,1-5 0,-5 0 0,0-4 0</inkml:trace>
  <inkml:trace contextRef="#ctx0" brushRef="#br1">15158 7551 7176,'0'9'1372,"0"1"-805,0-1 0,0 4 0,0 3 0,0-2-229,0 2 1,0-2-104,0 2 1,0 1-449,0-5 1,0 3 194,0-2 0,0-1-907,0-2 0,0-1 272,0 0 653,0-4 0,-8 4 0,-3-4 0</inkml:trace>
  <inkml:trace contextRef="#ctx0" brushRef="#br1">14972 7719 7762,'-9'5'1638,"3"-1"0,3-1-534,6 0 0,4 1-691,5-1 1,7-2-73,5 3 1,3-3-192,1-1 1,0 0 51,0 0 1,3-1-705,0-3 1,-1 2-251,-5-4 0,-1 4-629,-2-1 0,-6-1-686,3 1 2067,-7 0 0,2-1 0,-5-2 0</inkml:trace>
  <inkml:trace contextRef="#ctx0" brushRef="#br1">15205 7765 7762,'-10'15'0,"2"2"0,2-1 0,1 1 1638,2 2 0,2 1-706,-3 1 0,4 0 8,4 4 0,-1-4-432,6 0 1,-2-2-273,6-3 0,1-1-132,2-6 1,0 2-168,0-8 1,3 0 127,-3-3 0,2-1-42,-5-2 1,2-2-789,-2-5 0,-5-3 318,-5-3 0,1-1-384,-1-2 0,-1 4 386,-5-1 1,-2 1 262,-4-4 0,-1 0-20,-3 1 1,-1-1 24,-5 0 1,0 5 138,1 2 0,0 2-57,3 4 1,-3 2 1,3 4 1,0 0 7,0 0 0,3 4-383,0 2 1,1 2 125,2 2 1,3-1 341,0 0 0,0 5 0,-4 0 0</inkml:trace>
  <inkml:trace contextRef="#ctx0" brushRef="#br1">15167 7849 10413,'10'3'1126,"-1"0"1,1 0-962,3-3 1,1 0-1,5 0 1,-1 3-166,1 1 0,0-1 0,-1-3 0</inkml:trace>
  <inkml:trace contextRef="#ctx0" brushRef="#br1">15521 7486 7777,'-5'0'1638,"9"0"0,3 3 0,9 0 0,0 4-967,6 0 0,2 0-339,4-1 1,-3 2-494,0-1 0,-5 1 176,2 1 1,-6 0-967,-4 1 1,-3-1 176,-3 0-286,-1 1 1,-7-1 376,-5 0 0,0-3-155,-8 1 1,-5-5 311,-5 1 0,-2 1 69,-1-1 1,0 1 456,0-1 0,-3-2 0,0 2 0,0 3 0,3 0 0,1-1 0,3 1 0,-2 0 32,4 4 1,4-4-54,6 0 0,5-3 1570,1 3 1,3-2-330,0 2 1,10-4-55,2 1 0,11 1-583,1-1 1,6 1-215,4-1 1,0-2-185,6 3 0,0-3 19,6-1 1,0-3-999,0-1 0,-3 0-21,-5 1 0,-4 2-728,-7-2 0,-1-1 509,-4 1 1,-6-1 1033,-3 1 0,1 2 0,-5-3 0,0 3 0</inkml:trace>
  <inkml:trace contextRef="#ctx0" brushRef="#br1">15586 7719 7777,'-5'13'0,"-2"-1"1243,4 3 1,0 1-561,3 2 1,0 1 181,0-1 0,4 1-332,2 0 1,3-1-80,4 1 0,-2-2-273,5-1 0,-4-3-300,4-3 0,-1-5-857,4-2 1,-1 1 651,1-1 1,0-1-576,-1-5 0,0 1 899,-3-4 0,3-4 0,-4-5 0</inkml:trace>
  <inkml:trace contextRef="#ctx0" brushRef="#br1">16089 7486 7746,'-14'0'0,"0"0"3069,5 0-998,4-4-1254,1 3 0,5-2-671,2 6 1,6 1 26,7 2 0,1 2-779,2-1 1,0-2 437,3 1 1,-2-3-296,2 3 1,-6-3 281,0 4 181,-9-5 0,9 6 0,-5-3 0</inkml:trace>
  <inkml:trace contextRef="#ctx0" brushRef="#br1">15912 7579 7746,'0'9'1776,"1"-2"-1377,2-1 1,3-3 540,3 3 0,4-4-404,3 1 0,6-2-198,2-1 0,6 0-137,1 0 1,0 0-1,-3 0 0,-1-3-248,-2 0 1,-2-1-63,-4 1 1,-8 2-2129,-2-2 1722,-6 2 0,0 2 335,-6 2 0,-3 5 4,-6 4 1,-3 5 639,-3-1 0,-1-1-173,0 4 1,1-3-2,-1 6 1,5-2 18,1-2 0,3-3 215,1-3 0,3 2-135,3-2 0,3 0-59,3-2 1,7-4-178,5 0 0,6-4 48,1 1 1,3-3-250,0-3 1,-1-2-190,1-4 0,-5-1-313,-2 1 1,0-3 324,-6-1 1,-4 1-84,-4 3 1,-3-1 64,-1 1 1,-5 0 27,-1-1 1,-5 2 7,-2 2 1,-3-1 6,0 3 1,-1 1-160,-2 3 0,2-3-61,1 0 0,0 0-626,3 3 256,1 0 394,2 0 1,6-4-264,4-2 1,5-4 658,8-2 0,5-2 0,6-5 0</inkml:trace>
  <inkml:trace contextRef="#ctx0" brushRef="#br1">16322 7411 7746,'0'-9'555,"4"4"-475,-3 1 1728,3 4-1155,0 4 0,-2 2 101,5 7 439,-5 1-733,6 5 1,-3 2 213,4 1-259,1 0-133,-5-4 1,3 1-793,-2 0 407,-1-1 0,2-3-306,-4-3 0,0-1 337,-3-2 0,1-4-3200,2-2 3272,-2-2 0,3-5 0,-4-1 0</inkml:trace>
  <inkml:trace contextRef="#ctx0" brushRef="#br1">16350 7477 7746,'9'0'2365,"0"3"-1502,1 0 0,0 4-75,3-1 0,-2 2-609,4-2 0,0 2 22,0-2 1,3 1-686,-2 0 0,-2 1 366,2-2 0,-5-1-342,1 2 0,1-4 312,-4 3 148,2-4 0,-5 6 0,3-3 0</inkml:trace>
  <inkml:trace contextRef="#ctx0" brushRef="#br1">16452 7765 7746,'-4'23'716,"3"-3"202,-2 1 1,2-1-234,1-1 1,1-1 258,2 1 1,-1-4-258,4 1 1,2-6-298,4 0 0,-2-2-217,3-5 1,0 0 39,0-3 1,0-1-202,0-2 0,-4-2 88,0-5 0,0 0-648,-2-2 1,-3 0 166,-1-3 0,-2 0-172,-1 0 1,-4-2 251,-2 5 0,-4-5 139,-2 2 0,0 0-7,-3 0 1,0 0 10,0 0 0,-3 2 140,3 7 0,0-1-1,0 4 1,3 0-305,0 3 0,2 0-209,0 0 1,1 0-1106,0 0-116,4 4 1753,0 1 0,5 0 0,0-1 0</inkml:trace>
  <inkml:trace contextRef="#ctx0" brushRef="#br1">16732 7430 7746,'-1'-13'595,"-3"3"1,2 2 2680,-4 5-2323,4 0 0,-5 7 62,4 2 1,0 8-508,3 4 0,0 2 7,0 5 1,3 0-162,0 2 1,4-2-154,-1 0 0,3-4 25,0 1 1,-3-7-26,0-3 0,-3-2-1805,4-4 0,-4-2-275,3-4-1398,-4 0 3043,2-4 1,0-5 0,1-6 0</inkml:trace>
  <inkml:trace contextRef="#ctx0" brushRef="#br1">16722 7439 7746,'0'10'1506,"0"-1"-1167,0 0 0,0 1 948,0-1 0,4 1-391,3 3 1,2-5-177,3 4 0,3-3-245,3 3 0,4-5-119,0 0 1,1-4-242,-2 3 0,-1-4 86,2 1 0,-4 1-809,-2-1 1,0 0 432,-3-3 1,-1 0-1184,-2 0 0,-2 1-1136,-2 2-269,2-1 2763,-7 6 0,-5-3 0,-6 4 0</inkml:trace>
  <inkml:trace contextRef="#ctx0" brushRef="#br1">16620 7663 7746,'-14'10'0,"7"2"0,-2-9 2749,2 0-1997,1 1 0,7-3 18,9 2 1,4-2-323,8-1 1,3 0-138,6 0 1,2-3-240,4 0 0,-4-4-178,-2 0 1,1 3-1037,-1 1 0,-1-1 677,-5 1 1,-2-3-335,-4 3 1,-2 0 242,-1 3 0,-4-2-1156,-6-1 692,3 2 1020,-8-3 0,3 4 0,-8 0 0,-1 0 0</inkml:trace>
  <inkml:trace contextRef="#ctx0" brushRef="#br1">16992 7635 7746,'-8'9'323,"2"1"0,-1 0 491,3 2 1,-2 4 262,3 6 0,0 2-524,3 7 1,0 4 425,0 5 0,0-2-420,0 2 0,0-1-532,0-2 1,0-3 47,0 0 1,0-4-309,0 1 1,0-3-323,0-3 0,3-3-596,0-7 1,0 2-1853,-3-5 3003,0 1 0,0-4 0,0 0 0</inkml:trace>
  <inkml:trace contextRef="#ctx0" brushRef="#br1">12197 8221 11381,'10'0'1044,"3"0"-633,2 0 1,4 0-94,3 0 1,3 0-106,6 0 0,3-3-13,6 0 0,3-3-200,3 3 0,0-3 587,-3 3 1,3-1-200,-3 0 0,3 3-502,0-2 0,1 2 145,-1 1 0,1 0-654,-1 0 1,1 0 489,0 0 0,-5 0-309,-2 0 1,-2 0 75,-4 0 0,-3 0-33,-6 0 1,-4 3-86,-5 0 0,-3 1-208,-3-4 115,-1 0-103,-4 0 326,-1 0 1,-4-5-345,0-1 699,-4-2 1,-1-6 0,-4 0 0</inkml:trace>
  <inkml:trace contextRef="#ctx0" brushRef="#br1">13212 7989 7736,'6'3'851,"1"0"0,-3 3-335,5-3 0,-1 1 37,8-1 0,-2 2-178,2 1 1,1 2 99,-1-2 1,0 6-86,0 0 1,0 5-12,-3-2 0,-4 3-202,-3 0 1,-4 4-158,2 0 0,-4 3-784,-4-4 1,-1 4 518,-4-3 1,-4-1-1259,-3-6 1,2 2 168,-2-5 1334,1 1 0,-8 0 0,-1 1 0</inkml:trace>
  <inkml:trace contextRef="#ctx0" brushRef="#br1">11443 8296 7746,'-9'-9'-503,"3"-4"527,-1 1 1,2-5 2236,-1 2-1812,-2-3 1,7 0 628,-2-1 1,-2-1-485,2-1 1,0 4 310,3-2 0,1 4-394,2-1 1,2 0 94,5 3 0,2 1-224,1 3 0,3 2-26,0 1 1,1 4-185,2-1 1,0 7 32,-1 6 0,1 4-298,-1 8 1,0 2 143,-3 3 1,-1 2-372,-5 2 1,0-2 177,-3 2 1,-2-2-306,-4-1 0,-4-3 19,-2 0 1,-7-4-94,-2 0 1,0-1 174,0-1 0,-1-5-39,-3-1 0,2-3 23,1-1 1,-1-4-55,1-1 0,-1-3 477,-2-1 1,5-1-106,1-3 0,3 3 416,0-2 1,4-1-253,0 1 1,4-1 1065,-1 1-835,2 2 1,6-3-92,4 4 0,5 0-423,4 0 1,1 0 153,0 0 0,3 1-864,3 2 1,2-1 418,1 4 0,1-3-1009,2 3 1,1-3 1462,2 4 0,7-5 0,-3 2 0</inkml:trace>
  <inkml:trace contextRef="#ctx0" brushRef="#br1">18119 7756 7691,'-14'0'0,"1"0"622,-2 0 1,4 0 244,5 0 832,4 0-1133,-2 0 1,6-3-59,4 0 0,2 0-146,11 3 1,0 0-132,8 0 1,0 0-113,8 0 1,0 0 100,5 0 1,0 0-451,7 0 0,2 0 347,-22 0 0,1 0 1,25 0-83,0 0 1,-3 0-334,2 0 0,-2-3 238,-24 1 1,1 0-1,21-2-216,2 1 0,-2 2 136,-2-2 1,-3-1-146,-3 1 0,-3-3 81,-3 2 0,-2-2-229,-4 3 0,-4-3 55,-2 3 1,-7-1-476,-2 1 107,-3 2 281,-5-4 1,-2 2 352,-6 0 1,-2 0-144,-4 3 1,-2-3-227,-1 0 0,2-3-104,-3 3 585,3-5 0,1 3 0,-1-4 0</inkml:trace>
  <inkml:trace contextRef="#ctx0" brushRef="#br1">19218 7551 7691,'9'0'1885,"-4"0"-576,3 0-478,-2 0-424,3 4 1,0 1-150,0 5 1,1-1 232,-1 0 1,-3 2-126,0 1 0,-3 2 192,0 1 0,-2 3-175,-1-3 0,-1 4-158,-2 3 0,-3-3-5,-3 3 0,0-2-572,-1-2 1,-1 0 106,2-3 0,-3-1-89,6-5 1,2 0-1147,1 1 1,2-4-196,1 0 1675,0-4 0,8 2 0,3-4 0</inkml:trace>
  <inkml:trace contextRef="#ctx0" brushRef="#br1">19562 7886 7663,'-3'10'0,"0"-1"0,0 0 1417,3 1 1,0-1-664,0 0 1,0 0-96,0 1 0,3 2-214,0 1 1,4-1-87,-1-3 1,3 0-121,0-3 0,3 1-22,1-4 1,-1 3-248,-2-3 1,-1 1 89,0-4 0,1 0 4,-1 0 1,0 0 148,0 0-476,-3 0 150,2 0 1,-7-1 102,2-3 0,-2-1 58,-1-4 0,0 0-117,0-1 1,0 0-106,0-2 0,0-3 73,0-4 1,-1 0-50,-2-3 0,2-2 71,-2-4 1,1-3-206,-1 0 0,1-1 3,-5 1 0,5-1 6,-1-2 1,-1 3 288,1 6 0,-1-1-54,1 5 0,2 0 172,-2 5 0,-2 0-74,2 3 1,-1 1 309,1 3-94,2-1-149,-3 1 0,4 3-57,0 0 1,0 2 95,0-2-179,-4 4 1,3-6 70,-2 2 0,2 1-19,1-2 0,-1 4 2,-3-3 0,3 3-92,-2-3 0,2 3 76,1-4 0,-1 5 46,-2-1-14,2-2 1,-3 3 61,4-4-23,0 4 1,-1-2-14,-2 4-92,2-5 101,-3 4-142,4-3 138,0 4-36,0-4 4,0 3 38,-4-3 13,2 4 27,-2-4-47,4 3 502,0-3-634,0 0 112,0 2 1642,0-2-1726,0 0 0,1 3 3,2-2 0,4 2 19,5 1 1,3 0-16,3 0 1,5 0 31,2 0 1,3 0-167,3 0 1,2 3 42,4 0 1,4 1 147,3-1 1,1-1-311,2 1 1,6-2 171,0-1 1,-25 0 0,-1 0 5,23 0 1,0 0-119,-4 0 1,1-3-109,-1-1 1,0-2 81,-3 3 1,-3-1-469,-9 1 0,-1 2 247,-9-2 0,-3 2-1186,-6 1 627,-5-4 277,-3 3 1,-5-4 133,-2 5 0,-6 0-565,-3 0 1289,-5 0 0,-1 5 0,-6 0 0</inkml:trace>
  <inkml:trace contextRef="#ctx0" brushRef="#br1">20093 7598 7678,'-15'0'810,"2"0"1182,4 0-601,3 0-614,2 0 234,4 0-629,9 0 1,1 1-36,9 2 1,0-1-109,3 4 0,-2 0-28,1 4 1,-1-1-233,-1 0 0,-2 4 86,-1-1 0,-3 5-279,-4-2 0,-3 1 136,-3 2 0,-2-4-96,-1 4 1,-1-5 17,-2-1 0,-7-2-243,-5 0 0,0-4 133,0 0 1,0-4-39,0 1 1,-2-2 425,5-1 1,-4 0-87,4 0 0,-4-1 361,4-2 0,3 1-208,2-4 1,5 3 551,-1-3-162,2 4-265,1-7 1,5 8-1,5-2 1,0 2-32,6 1 0,-1 0-1543,4 0 1,-1 0 653,1 0 0,4 4-908,2 3 0,1-2 709,2 1 0,-3-3 805,0 3 0,4-4 0,4 2 0</inkml:trace>
  <inkml:trace contextRef="#ctx0" brushRef="#br1">21005 7579 7697,'-14'0'0,"0"0"3112,9 0-971,1 0-1160,16 0 1,1 0-491,12 0 1,3-3-465,3 0 1,6 0 36,-3 3 1,7-1-594,-3-2 1,1 2 199,-2-3 1,-4 3-60,-2 1 0,-6 0-1251,-3 0 1,-7 0 1519,-2 0 1,-7 0 0,-2 0 0</inkml:trace>
  <inkml:trace contextRef="#ctx0" brushRef="#br1">21061 7644 7697,'1'5'1000,"2"-2"0,3-1-639,7-2 1,6-2-580,5-1 1,3 2-165,1-2 1,1 2-510,2 1 0,5 0 891,5 0 0,-1-4 0,-3-1 0</inkml:trace>
  <inkml:trace contextRef="#ctx0" brushRef="#br1">21843 7225 7709,'-4'-9'0,"3"3"0,-2-1 1697,2 5-1080,5-2 0,-2 4 702,4 0-897,1 0 0,2 4 80,0 3 0,0 6 0,1 6 1,-2 3 164,-2 6 0,2 3-246,-5 0 1,3 5-129,-3-2 0,0-1-83,-3 1 0,0-5-490,0-1 0,0-1-164,0-5 1,0 1-406,0-4 0,0-1-653,0-6-1302,0-2-27,0 4 2831,0-9 0,4-5 0,1-5 0</inkml:trace>
  <inkml:trace contextRef="#ctx0" brushRef="#br1">22160 7374 7709,'-5'4'1560,"-4"-3"0,7 8-1043,-4-3 1,4 3-16,-1 4 0,-1-3-333,1 2 1,0 3 27,3 0 1,0 0-696,0 0 0,0-3 407,0 0 0,3-2-1965,0 0 1290,4-1 766,-2 0 0,5-3 0,-1-2 0</inkml:trace>
  <inkml:trace contextRef="#ctx0" brushRef="#br1">22588 7095 7710,'-9'-9'1595,"1"2"1237,1 1-1344,3 4-696,0-2 1,2 8-322,-4 2 0,3 4-10,-4 2 0,2-1-124,-1 5 0,-2-1 21,2 4 0,0 1-144,0 1 0,1-1-103,-1 2 0,-1 0-5,3-4 0,-2 6-168,3-5 0,0-3-203,3-3 0,0 0 149,0-1 1,0-2-159,0-4 0,4-1 102,2 1 0,3-2-85,0-4 0,1 0 27,3 0 1,1 0 42,5 0 0,0-1 14,-1-2 1,1 1 69,-1-4 1,1 4-195,0-1 1,-4-1 102,1 1 1,-1-2-414,4 2 1,-2 1 162,-1-4 1,0 3-323,-3-3 0,-1 4-498,-2-1 520,-1-3 0,-4 1-260,-2-4 1004,-2 0 0,-1-1 0,0 1 0</inkml:trace>
  <inkml:trace contextRef="#ctx0" brushRef="#br1">22691 7039 7710,'0'14'1346,"0"4"1,0 1 70,0 6-979,0 1 1,0 5 118,0 0 0,0 4-154,0-4 0,0 1-595,0-1 1,3-6 193,0-1 1,4 0-378,-1-2 1,2-3 292,2-4 1,2-4 81,1 2 0,3-3 0,-1 0 0</inkml:trace>
  <inkml:trace contextRef="#ctx0" brushRef="#br1">23193 7300 8337,'-9'0'1428,"3"0"-1111,0 0 681,4 0-202,-3 0-2458,5 0 386,9 0 1276,-3 0 0,11-4 0,-2-2 0</inkml:trace>
  <inkml:trace contextRef="#ctx0" brushRef="#br1">23594 7216 7721,'0'5'3276,"0"-1"-4258,0-4-914,4 0 1896,5 0 0,1 0 0,4 0 0</inkml:trace>
  <inkml:trace contextRef="#ctx0" brushRef="#br1">23920 7197 7729,'-5'5'0,"3"0"0,-4-5 0,3 1 535,-3 2 1,3-2-536,-3 2 0,-5 2 0,-3 0 0</inkml:trace>
  <inkml:trace contextRef="#ctx0" brushRef="#br1">14562 9953 7880,'-24'0'847,"3"-4"2429,5-2-1565,3-2-410,8 3-676,0-4-131,5 8-328,0-3 1,9 4-140,3 0 0,5 0-108,1 0 0,5-1 167,2-2 0,-1 2-189,0-2 0,0 2 37,1 1 1,-2 0-777,-5 0 0,1-3 145,0 0 1,-4-1-87,1 4 1,-5 0-112,2 0 102,-3 0 854,-1 0-156,-4 0 0,-2 1 159,-6 3 1,-3 2-126,-6 6 0,0 0 706,-3 3 1,-1 4-132,-2 2 1,0 5 26,3-1 1,-2 2-347,5 1 1,-4 0-8,4 0 0,-1-1-499,4-2 0,1 0 191,1-3 0,0-1-659,4-6 1,0 2 376,3-5 0,0 1-243,0-4 0,0-3-48,0 0 692,0-3 0,4-3 0,1-6 0</inkml:trace>
  <inkml:trace contextRef="#ctx0" brushRef="#br1">14693 10140 7880,'6'9'1321,"0"0"1,-1 1-876,1 3 0,3 0-165,-3 3 0,2 4-607,1-5 1,1 5 218,-1-5 1,1-1-284,3-2 1,-3-2-58,3 0 1,-3-1-302,-1 0 1,-3-3 747,1-3 0,-5-2 0,2-1 0</inkml:trace>
  <inkml:trace contextRef="#ctx0" brushRef="#br1">14730 10140 7880,'0'-6'3276,"0"-2"-3205,0 7 0,4-3-34,2 4 0,5 0-762,2 0 1,2 0 250,-2 0 1,3 0 58,0 0 0,1-1-151,2-2 1,0 1 14,-1-5 551,1 1 0,0-7 0,-1-2 0</inkml:trace>
  <inkml:trace contextRef="#ctx0" brushRef="#br1">15009 9972 7692,'0'-9'-470,"0"2"1166,0 1 0,-1 4 316,-2-1-290,2-2 0,-3 5-296,4 0 0,0 5-197,0 7 1,0 3 11,0 4 1,0 3-218,0 3 0,0 2-148,0 1 1,0 0-263,0 0 1,0-3 200,0-1 0,0 0-398,0 1 1,0-2-572,0-5 0,0 0 1154,0-2 0,0 1 0,0-2 0</inkml:trace>
  <inkml:trace contextRef="#ctx0" brushRef="#br1">14767 10316 7880,'-4'6'1305,"3"-2"0,-6-3-524,3 2 0,2-2-315,6 2 1,-1-2-148,6-1 0,-1 3 78,8 0 1,0 0-224,6-3 0,-2 3 40,1 1 1,-1-1-297,-1-3 0,-4 1-156,1 2 0,-8-1-254,1 4 1,-5-3 64,3 3 0,-6 1-219,-1 2 1,-4 0 429,-6 1 1,-3-1 3,-3 0 1,-1 4 224,-2-1 1,1 4-84,3-4 1,-2 3 567,5-2 1,1-1 36,4-2 933,3 3-954,4 2 1,4-1-82,3-2 0,5-2-434,4-4 1,4 1 98,2-4 0,3 0-775,-3-3 1,2 0 379,-2 0 1,4 0-292,-1 0 0,-2-1 221,-2-2 0,-1-2-901,-1-4 0,-2-2 1268,-1-1 0,1-2 0,-2-5 0</inkml:trace>
  <inkml:trace contextRef="#ctx0" brushRef="#br1">15112 10084 7936,'-10'0'2828,"5"0"-1556,1 0-149,12 0 1,3 0-374,7 0 0,2 0-199,2 0 1,1 0-367,5 0 0,-3 0-265,0 0 1,-1 0-603,1 0 0,-6-1 466,-3-2 0,-5 1-829,1-1 1,-4 2-413,-2 1 195,-4 0 884,-10 9 1,-4-2 352,-9 8 1,-2 1 453,1 3 1,0 2-335,4 1 0,-1 3 492,1-3 0,3 0-296,3 0 1,2-2 235,4 1 0,2-2-138,4-3 1,1 0-113,2-4 1,2 0-191,5-6 0,3 1-310,3-4 0,1 1-138,2-4 0,-1-2-507,1-1 0,0-2-664,-1-4 0,0-5 133,-3-1 1399,3-3 0,-8 0 0,4-1 0</inkml:trace>
  <inkml:trace contextRef="#ctx0" brushRef="#br1">15456 10046 7870,'0'-5'2399,"0"1"-1679,0 17 0,0-2-266,0 11 1,1 1-199,2 2 1,1 3-59,2 3 0,2-2-196,-5 2 0,3-3 89,-3-3 1,3 1-935,-3-4 0,2-4 528,-2-2 1,-2-5-1836,2 1 854,-2-1 620,-1-6 0,-1-2 43,-2-6 633,2-2 0,-8-9 0,4 0 0</inkml:trace>
  <inkml:trace contextRef="#ctx0" brushRef="#br1">15493 10382 7870,'-5'-14'-1,"-2"0"-1,4-5 51,0 0 42,3-3 0,0 2 255,0-2 204,0 3-264,0 4 0,1 2 469,2 3-437,2 1 1,4 1-227,1 2 0,-1-2-251,0 5 0,0-3-117,1 3 0,-1-3 229,0 3-761,1-5 1,-1 6 55,0-4 752,-3 0 0,2-3 0,-3-1 0</inkml:trace>
  <inkml:trace contextRef="#ctx0" brushRef="#br1">15614 10000 7867,'0'-15'27,"0"-2"66,0 1 1,0 2 315,0-2 1,0 8 200,0-1 20,0 6 0,1-5-208,2 5 0,-2 1 62,3 5 0,-2 7-63,1 5 1,-1 3 7,4 0 1,-4 5-7,1 2 1,1 5-185,-1 1 0,2 4-182,-2-1 1,-1-2 130,4-1 0,-4-2-619,1-1 0,1-4 324,-1-2 0,0-3-998,-3 0 0,0-4 116,0-3 0,0-2-1078,0 0 2067,0-5 0,-4 3 0,-1-3 0</inkml:trace>
  <inkml:trace contextRef="#ctx0" brushRef="#br1">15521 10428 7775,'0'-6'1314,"0"0"-264,0 0 935,0 0-930,0-2 680,0 7-1230,-4-3 0,2 4-150,-4 0 0,0 4-177,-4 2 1,1 7-127,0 2 0,-1 6-132,1 1 0,0 2-329,-1-2 0,1 0-969,0-3 0,-1-2 633,1-1 0,3-3-698,0-4 0,3 0 205,-4-3 1238,5-2 0,-2-4 0,4 0 0</inkml:trace>
  <inkml:trace contextRef="#ctx0" brushRef="#br1">15465 10391 7775,'10'0'1005,"-1"0"0,0 0-576,1 0-276,3 0 0,-3 4-7,3 2 0,-3 6-108,-1 0 1,2 4-516,1-4 0,-1 1 341,1 0 1,1-3 245,0 3 0,3-4 133,0-3-243,-3-2 0,9 0 0,-2 2 0</inkml:trace>
  <inkml:trace contextRef="#ctx0" brushRef="#br1">15801 9953 7840,'-6'0'2754,"2"0"-1801,4 0 0,4-3-2,3 0 92,5 0-599,-2 3 1,8 0 66,-3 0-353,3 0 0,0 0-120,-3 0 1,3 0 73,-3 0 1,2 3-578,-2 0 1,-1 4 337,-5 0 1,-3-2-210,0 1 1,-3 1 115,0 6 1,-6 1-281,-4 5 1,-4-1 263,-1 1 1,-5 0 129,1-1 0,2 0-173,-2-3 1,5 2-84,-1-5 1,2 1-70,4-4 0,-1-3-965,4 0 728,0-3 0,5 0 28,4-6 640,0-7 0,12-4 0,-4-5 0</inkml:trace>
  <inkml:trace contextRef="#ctx0" brushRef="#br1">16080 9665 7840,'0'-10'1607,"0"5"1,0 6-1091,0 9 1,1 7-123,2 8 1,-1 3-24,4 3 0,-3 5-94,4 4 0,-4 1-212,3-4 1,-1 0 96,1 1 0,3-5-489,-3-2 0,-1-2-318,1-1 1,-3-5-688,3-1 1,0-6 1330,0-4 0,2-2 0,-3 0 0</inkml:trace>
  <inkml:trace contextRef="#ctx0" brushRef="#br1">16220 9860 7840,'9'-4'1030,"0"3"-773,0-2 1,1 2-792,-1 1 1,-3 0 96,0 0 0,0 4 437,0 2 0,2 3 0,-3 0 0</inkml:trace>
  <inkml:trace contextRef="#ctx0" brushRef="#br1">15940 10307 7795,'-10'19'1324,"-2"-1"-1026,9 1 0,-3 3 373,3-1 0,-3 1-211,3-3 1,0-4-1089,3 1 0,0-5-359,0 2 484,0-3 1,1-5 97,2-2 1,-1-3 404,4-3 0,0-6 0,4-6 0</inkml:trace>
  <inkml:trace contextRef="#ctx0" brushRef="#br1">16015 10214 7795,'9'-5'476,"0"1"60,1 4 0,2 1-179,0 2 991,1 2-824,-4 8 1,-1 1 96,-1 1-410,1 7-57,-7-6 1,3 6-378,-4-3 229,0 0 1,-1-2-202,-2-1 1,-2 1 144,-5-1 1,-2-2-576,0 2 0,-5-5 295,2 2 0,-3-6-446,-1-1 1,0-4 215,-3 1 1,2-2 307,-1-1 1,2-1 315,3-2 1,0 1 317,3-4 0,1 4 1606,3-1-1047,4-2-505,0-1 0,6-3-64,3 0 0,2 0 15,6 3 0,4-2-526,5 2 0,0-2-611,4-2 1,0 2 148,3 2 1,0-3-617,0 3 0,3-2-331,0-1 1412,-4-1 0,-1 1 1,-2 0-1</inkml:trace>
  <inkml:trace contextRef="#ctx0" brushRef="#br1">16247 10279 7795,'-4'-5'186,"-1"1"1,-4 4 949,0 0 1,0 1-96,3 2 0,-1 5-492,4 5 0,-4 3-331,4 0 1,0 2-13,3 4 0,0-2-225,0 1 1,0-1-267,0-1 1,0-2-322,0-1 0,0 0-637,0-3-1151,0-1 2394,0-7 0,4 0 0,2-5 0</inkml:trace>
  <inkml:trace contextRef="#ctx0" brushRef="#br1">16201 10270 9656,'9'12'1546,"1"1"1,-1 3-1404,0 0 1,0 1 20,1 2 0,-1 0-901,0-1 1,1-2 178,-1-1 558,-4-3 0,8 5 0,-3-2 0</inkml:trace>
  <inkml:trace contextRef="#ctx0" brushRef="#br1">16638 9776 7888,'-23'0'0,"0"0"499,4 0 0,5 0-99,1 0 924,3 0-702,5 0 0,2 3 206,6 1 0,3 2-331,7-3 1,4 3-103,5-3 0,1 4-740,-2 0 0,-1-2 306,2 1 1,-3 0-1563,0 4 1,-1-4 1600,-3 0 0,-1 0 0,-5 4 0</inkml:trace>
  <inkml:trace contextRef="#ctx0" brushRef="#br1">16527 9972 7828,'-5'0'1391,"0"0"1,6 3-947,3 0-288,1 4 0,5-6 133,3 3 0,2-3 101,7-1 1,1 0-326,1 0 0,2 0 97,-4 0 1,3 0-188,-4 0 1,3 1 84,-5 2 1,1-2-463,-8 2 0,-1 2-57,-4 1 1,-3 2-10,-4 2 0,-4 2 243,-3 1 0,-2 3 75,-3 0 0,0 1 506,-3 2 1,3 0-200,0-1 1,2 1 87,0-1 1,4-2-90,0-1 1,4-3 18,-1 0 1,3-1-90,3-2 1,3-3-17,6 0 1,3-4-33,4 1 1,-1-5 5,1-1 1,-1-5-230,1-1 1,-4-1 71,-3-2 1,-3-1-58,-3 0 1,-1-2 88,-5 2 1,-1-2 35,-3 2 1,-5 1-98,-6 3 1,-4-1-174,-3 1 0,3 3 50,-3-1 0,-1 4-118,1-3 1,4 3-296,2-3 56,1 4 155,0-6 0,6 2 58,6-3 0,6-1 408,3-3 0,11-1 0,2-5 0</inkml:trace>
  <inkml:trace contextRef="#ctx0" brushRef="#br1">16899 9814 7828,'15'-14'0,"1"4"0,-3-3 0,-2 6 569,-5 1 189,3 4 0,-7 0-304,4 8 1,-4 4-69,1 9 0,-2 4-44,-1 2 1,0 3-134,0 3 1,1 1-317,2 2 1,-2 1 152,2-4 0,-2-3-231,-1-3 1,3-5-370,1 2 1,0-3-1651,-1-4 2204,-2 3 0,7-8 0,-3 4 0</inkml:trace>
  <inkml:trace contextRef="#ctx0" brushRef="#br1">17057 9972 8831,'10'1'-11,"-1"2"1,-3-1-244,1 4 0,-4 0-684,3 0 938,0 2 0,7-3 0,2 4 0</inkml:trace>
  <inkml:trace contextRef="#ctx0" brushRef="#br1">17002 10298 7743,'-15'24'560,"5"-2"659,4-3-896,4 0 0,-3 0 136,5 3 0,0-2-133,0 1 0,1-5-242,3-4 1,2-1 89,6-2 1,3-3 9,3 0 0,1-4-44,-1 2 1,1-8 24,0-2 1,-1-5-511,1-2 1,-1-3 146,-3 0 1,-3-1-165,-5-2 1,-3 1 145,-4-1 0,-1 0-91,-2 1 1,-4-1 42,-5 0 1,-2 1-44,-5-1 0,3 1 205,1-1 1,-1 4-69,-2 3 0,3 5 141,3 1 1,-1 2-184,4-2-743,-2 4 630,10-6 1,-1 6 324,8-4 0,8-5 0,10-3 0</inkml:trace>
  <inkml:trace contextRef="#ctx0" brushRef="#br1">17365 9842 7772,'5'-10'0,"-1"4"1722,-4 0-467,0 4-703,0-2 0,-1 6-171,-2 4 1,2 4 142,-2 9 0,2 3-161,1-1 1,0 5-264,0-1 1,0-1 6,0 1 1,1-4-813,2 4 1,-2-7-3,2 0 1,1-2-1861,-1-1 1689,0-1 878,1-5 0,-2-4 0,2 0 0</inkml:trace>
  <inkml:trace contextRef="#ctx0" brushRef="#br1">17402 9925 7772,'9'-5'2055,"1"1"-1445,-1 4 1,1 1-282,3 2 0,-2 1-125,5 3 0,-4 4-485,4-2 1,-5 3 226,1-3 1,-1 0-877,-2 1 1,0 2 165,1 0 0,-4 4 764,0-4 0,-4 5 0,2-3 0</inkml:trace>
  <inkml:trace contextRef="#ctx0" brushRef="#br1">17141 10233 7829,'11'-1'1229,"1"-3"0,4 2 138,5-4-907,3 4 0,5-2-197,2 4 0,3-4-428,7-2 0,-3 0-459,2 0 1,-3 1 468,-2-1 0,-2-1-371,-2 4 1,-6-4 340,-1 4 1,-3-1 184,-2 1 0,-5-2 0,0-4 0</inkml:trace>
  <inkml:trace contextRef="#ctx0" brushRef="#br1">17542 10149 7829,'-6'9'0,"-1"1"1038,4 3-622,0 1 0,4 5 203,2 0 0,-1 3 104,4 3 0,1 5-348,2 1 1,-3 0-105,0-3 1,0-1-549,0-2 0,2 1 243,-2-4 0,-1 1-311,2-4 0,-5 1-295,1-8 1,-2 0 639,-1-2 0,4-5 0,1-1 0</inkml:trace>
  <inkml:trace contextRef="#ctx0" brushRef="#br1">17858 9413 7832,'-41'-4'1150,"-2"-1"235,-3-4 0,2 3-1223,1 3 0,-2 2 202,-4 1 1,-3 3-2004,24-1 1,0 0 1043,-2-1 0,0 1 467,0 0 0,-1 0 0,-2-2 0,0 1-330,-1 0 1,0 1 306,1 1 1,-1-1-1,-4-1 1,-1-1 144,0 2 0,0-1 0,-2 0 1,-1 0-176,0 1 1,0-1 0,-5 0-1,1 0 595,1 3 0,0-1 0,-5-2 1,-1 0-281,2 0 1,-1 1 0,-2 0-1,-1 0 192,2-1 1,0 1 0,15 0 0,0 0 0,0 0-344,0 0 1,0-2-1,0 1 1,-1 1-1,1-1 1,0 1 266,-14-1 1,1 1-1,-1-2 1,0 1-135,0 0 0,0 1 0,0-1 0,0-1-11,2 0 0,0 0 0,0 0 0,0 0-258,3 0 0,0 0 0,3 0 1,0 0 165,1 0 0,1 0 1,0 0-1,0 0-101,0 0 0,0 0 0,0-2 1,2 1 23,2-1 0,1 1 0,1-1 0,0-1 129,2 2 0,-1-1 1,2 2-1,0-1-106,-2 0 1,1-1 0,1 2-1,1-1 33,2 1 0,0 0 1,-25 0 328,0 0 1,5 1-287,-2 2 0,6 6 56,0 3 1,8 1 566,-1 0 1,6 1-423,0 5 0,3 0-46,3-1 0,2 5 39,5 2 1,0 6-3,3 3 0,2 3 80,7 4 0,-1 2-263,4 7 0,1-23 0,0 1 96,2 1 1,0 1 0,0 1 0,0 1-159,0-1 0,0 0 0,2 2 0,0 1 28,-1 0 0,1 0 0,0 2 0,0 0-174,0-2 1,-1 0-1,-1 2 1,1 0 84,0 0 1,1 0 0,0-3 0,0 1 13,0 0 1,-1 0 0,2-3 0,0 0 63,-1 0 1,0 0-1,1-1 1,0-1 168,0 21 1,1-1 169,-1-6 1,-1-2-343,4-3 1,0-5 222,0-2 0,2-3-204,-2-3 1,3-3-183,0-3 0,0-1-18,0-3 0,2-1 352,1-5 0,3-3-378,3 0 0,8-4 69,2 1 0,7-3 42,3-3 0,3-1 17,5-2 1,-19 2 0,-1 0-2,0 1 1,1-1-1,7 0 1,1 0-359,1 0 1,0-1 0,3 0 0,1 1 320,2-1 1,0 0-1,0 1 1,1-1 57,0 0 1,1 1-1,2-1 1,1 0-9,2 1 0,1-1 0,2 1 0,0 0-201,-16 2 1,0 0 0,0 0 0,0-1 0,0 0 0,0 1 284,1 1 1,0 0 0,1 0-1,1-1 1,1 0 0,0 0-248,-1 1 1,0 0 0,1 0-1,0-1 1,0 0 0,1 0 319,-2 0 0,0 1 1,1 1-1,0-2 1,0 1-1,1 0 50,-3 1 0,0 0 1,0 0-1,4 0 1,0 0-1,0-1-66,-2 0 0,0 0 0,1 0 0,0 1 1,1 0-1,-1-1 19,-1 0 0,1 0 0,-1 0 1,1 1-1,0-1 0,-1 1-2,-3 0 1,0 0 0,1 0 0,1 0-1,0 0 1,1 0-11,-3 0 1,0 0 0,0 0 0,2 0 0,1 0 0,-2 0-136,14 0 1,-1 0 0,0 0 0,-1 0 133,-5 0 0,0 0 0,2 0 0,0 0 26,-2 0 0,0 0 0,-1 0 0,-2 0 46,-3 0 1,0 0 0,-3 0 0,0 0-22,0 0 0,-1 0 0,-2-1 0,0-1 54,-2 1 0,0-1 0,-2 0 0,0 0 28,17-1 0,-2 1 503,-10-5 0,1 4-760,-4-3 1,-3 1 779,-3-1 1,-8-3-1018,2 3 1,-8-2 756,-1-1 0,-2-1-736,-5 1 1,-1-4 270,-5-3 0,-3-2-245,-7 0 0,2-5 82,-4-2 0,0-2-38,0-1 1,-3-4 32,2-2 0,2-3-385,-2-3 0,4-3 260,-4-3 1,9 19-1,-1 0-47,-1-1 0,-1 0 0,2 0 0,1 0 217,-1 0 0,0 0 0,1 1 1,0-2 65,-1-3 1,0-1 0,-1 0 0,1 0-35,0-3 1,0 1 0,1 0 0,0 0 138,-1 3 0,0-1 1,2 1-1,0-1 5,-2 0 0,0 1 0,2 0 0,0 1 45,-2 1 0,0 1 0,3 1 0,-1 1 158,-6-20 1,0 5 152,0 2 0,1 4 167,-1 2 1,2 4-162,0-1 1,1 6-107,0 4 0,-1 1-93,1 1 0,3 5-12,0 2 1,3 1-424,-4 2 0,2 3-147,-1-1-373,-2 5 177,3-2 1,-5 8-2582,1 3 3136,4 5 0,-8 2 0,3 5 0</inkml:trace>
  <inkml:trace contextRef="#ctx0" brushRef="#br1">12840 10559 7900,'-15'0'1711,"-2"0"-213,6 0-517,-2 0 767,8 0-521,0 0-623,14 0 0,5-2 97,11-1 1,4-2-263,5-4 1,0 1-313,7 1 1,-2 0 35,1 4 1,2-1-402,1 1 1,3 1 353,-3-4 1,0 3-584,0 0 0,-4-1-117,2 1 0,-4 0-454,-3 3 1,-2-3 322,-4 0 0,-4 0-225,-2 3 0,-3-3-35,0-1 0,-2 1 433,-1 3 0,-3-3-293,-3 0 1,-5-1 955,-2 1 0,2-2 0,0-5 0</inkml:trace>
  <inkml:trace contextRef="#ctx0" brushRef="#br1">13612 10354 7900,'-9'5'1638,"0"3"0,1-3-563,1 5 1,3-4-395,4 0 0,0-3-21,0 3 1,0 1-221,0 2 0,4 1-218,3 3 1,3-3 7,-1 2 0,3 0-426,-6 0 1,1 0-197,-1 3 0,-2-3-432,-4 4 1,0-2-141,0 2 1,-5 2-676,-4-3 1,-2 3 1635,-8 0 0,2 1 0,-5 0 1</inkml:trace>
  <inkml:trace contextRef="#ctx0" brushRef="#br1">11108 10614 7880,'-15'0'0,"2"-1"466,4-2 1,-1 2-110,1-2 0,3 1 1944,0-1-965,3 2 927,-5-3-1485,7 4 0,-2 0-342,6 0 0,3 0-87,7 0 0,1 0-135,5 0 1,1 0-552,1 0 1,3 0 261,4 0 1,0 0-1035,0 0 1,3 0 212,0 0 0,1 0-743,-1 0 1,1 0-29,2 0 1468,2-4 1,-7-6-1,4-4 1</inkml:trace>
  <inkml:trace contextRef="#ctx0" brushRef="#br1">11760 10298 7884,'-15'-4'0,"3"-2"582,5-3 1,2 4 2227,2 2-830,2-2-894,-3 4-651,4-3 0,1 4-154,2 0 0,2-4 83,5 1 1,-1 0-105,0 3 1,1 0 13,-1 0 0,0 0 0,1 0-300,-1-4-172,0 3 1,-3-3 148,1 4-351,-5 0 177,2 0-127,-4 0 557,-4 4 1,2-3-117,-5 2 0,5-1 143,-1 1 1,-1-1-102,1 5 0,-3-1 87,3 3 0,-5 0-91,2 1 1,1 3 12,-1 3 0,3 1 72,-3 2 0,0 4-34,0 2 0,1-3-23,2 0 1,2 2 1,-2 1 0,2-2-208,1 2 1,0-4 111,0 1 0,0-3-98,0 0 1,0-5-89,0-1 0,3 0-170,0 0 0,0-4-294,-3-3-448,4-4-628,-3 7 597,3-8-242,-4 3-1969,0-4 2330,0-8 0,0 4 598,0-5 1,0 5-264,0-2 1,0 3-82,0-4 693,0 1 0,-4-3 0,-1 0 0</inkml:trace>
  <inkml:trace contextRef="#ctx0" brushRef="#br1">11918 10167 8015,'-5'0'556,"0"0"42,1 0 1,2-3 896,-4 0-559,4 0-354,-6 3 1,6 0 491,-4 0-33,3 0-653,-1 0-122,4 0 1,8 3-366,1 0 1,1 1 147,-4 0 0,3-3-349,-3 2 0,-1-2-125,1-1 58,-4 0 240,7 0 146,-8 0 230,3 4-209,-4-3 0,0 7 94,0-2 1,1 3-55,2 0 1,-2 4 198,2 3 1,-2 2-29,-1 0 1,0 2 35,0 2 0,0-3-146,0 3 1,3-2-231,0-2 1,0 0-42,-3-3 1,0 2-267,0-5 1,4 1 29,-1-4 1,0 0 156,-3 1 0,0-4-1340,0 0 477,4-4-1016,-3 2 1303,3-4 1,-3-4-51,2-2 1,-2-3 834,2-4 0,3-1 0,-1-5 0</inkml:trace>
  <inkml:trace contextRef="#ctx0" brushRef="#br1">11946 10158 7907,'-6'0'681,"-1"0"1043,5 0-1234,-2 0 1,5 0 31,2 0 1,3 0-76,3 0 0,4-3-113,3 0 0,1-1-232,2 1 1,0 2 72,-1-2 0,1-2-137,-1 2 1,0 0 127,-2 3 1,0 0-502,-3 0 0,0 0 9,-1 0 1,-4 0-148,1 0 0,-5 0-106,2 0 341,-4 0 1,4 0 321,-3 0-184,-2 0 696,3 0-431,-4 4 1,0 2 100,0 3 0,1 3 102,2 1 1,-1 3 155,4 0 0,-4 5 9,1 4 1,2 2-121,-2 1 0,3 3-47,-3 0 0,3 4-149,-3-1 1,3 3-260,-2 0 0,0 0 109,-1 0 0,-2-3-124,2-3 1,1-2-188,-1-2 0,0-3-319,-3-2 0,0-2 103,0-2 0,0-2-1043,0-1-510,0-3 1466,0 1 0,-1-8-531,-2-2 0,1-2 1078,-4-1 0,0-4 0,-4-1 0</inkml:trace>
  <inkml:trace contextRef="#ctx0" brushRef="#br1">18082 10242 8153,'-10'-14'0,"5"4"571,2-2 0,2 1-120,1 2 1,0 3 123,0 0 0,1 0-166,2 0 0,3-1-401,7 4 0,1-4 2,5 0 1,7 2-11,2-1 0,2 3-78,-2-3 0,4 4 147,2-1 0,5 2-101,2 1 0,3 0-319,-1 0 0,3 0 193,1 0 1,2 0-131,1 0 1,-1 0 306,-2 0 0,3 0 11,-1 0 0,4 0-1,-3 0 1,-1 0-48,-2 0 1,-5 0 38,-1 0 1,-3 1-193,-1 2 0,-1-2 187,-1 2 0,-6-2-127,-5-1 1,-3 0 12,1 0 0,-4 0-160,-2 0-153,-3 0 611,-3 0 0,-4 0-1496,0 0 950,-4 0 0,1 0-667,-6 0 376,-2 0 637,-4 0 0,-1-4 0,1-1 0</inkml:trace>
  <inkml:trace contextRef="#ctx0" brushRef="#br1">19301 9972 8197,'0'-9'1120,"0"3"0,1 2-509,3 4 0,-2 1-567,4 2 0,3 2-92,4 1 1,3 2-35,0-2 0,-2 3 28,2 0 1,-1 0-214,4 0 0,-4 1 127,1-1 1,-5 0 136,2 1 0,-6 0 77,-1 2 0,-4-1-94,1 1 0,-2 2 42,-1-2 0,-1 4-9,-2-4 1,-2 4-79,-4-4 0,-4 1-10,1 0 1,-4-3-213,4 3 0,-2-4 187,2-3 0,2 2 16,-3-1 0,3-2-958,1 1 0,2-3 1042,1 3 0,0 0 0,-3 4 0</inkml:trace>
  <inkml:trace contextRef="#ctx0" brushRef="#br1">19916 9739 8299,'-4'-9'12,"3"0"0,-2-1-12,2 5 1633,1 1-260,0 4-1339,0 12 0,3-3-165,0 9 1,3 0 186,-3 4 0,0 1 63,-3 5 1,3 1-13,0 2 1,1-1-51,-4 4 1,0 2-11,0 4 0,0-2 73,0 3 0,0-3 19,0-1 1,0 0-84,0 1 1,0-5 0,0-2 0,1-3 79,2-4 1,-1 2-54,4-4 1,-4 0-139,1-4 0,1-2 130,-1-1 1,1-3-124,0 0 0,-3-1-127,2-2 0,-1-3-678,1 0-39,-2-4 217,3 3 0,-3-5-24,2 0 1,-2-2 222,2-1 0,-1 1 476,2-4 0,-3-4 0,3-5 0</inkml:trace>
  <inkml:trace contextRef="#ctx0" brushRef="#br1">20177 10158 8232,'4'-9'633,"2"0"0,3 0-161,4 3 1,-2-1-306,5 4 0,-4 0-24,4 3 0,-4 0-226,3 0 1,1 0-463,3 0 0,-1 3 293,1 0 1,-2 0-110,-1-3 1,0 3 147,-3 0 0,2 0 68,-2-3 0,-1 1-24,-2 2 0,-1-2-454,0 2 99,0 3-19,-3-1 543,2 0 0,-7 3 0,3-3 0</inkml:trace>
  <inkml:trace contextRef="#ctx0" brushRef="#br1">20745 9944 8166,'0'-9'0,"0"-1"1421,4 5-291,-3 1-293,3 4-1026,0 0 209,-3 4 1,3 2 236,-4 7-440,4 1 183,-3 9 1,4-3-458,-5 1 398,0 3 1,0-1 44,0 2 0,0-2-53,0-5 1,0 1-208,0-1 1,0 0 61,0-2 0,0 0 16,0-3 0,0-1-139,0-3-18,0 1 1,0-1-333,0 0-461,0-4 1146,0-1 0,0-4 0,0 0 0</inkml:trace>
  <inkml:trace contextRef="#ctx0" brushRef="#br1">20810 9916 8181,'-5'-14'1129,"0"0"-247,5 5-184,0 4-477,0 1-291,0 4-428,5 0 1,0 0 93,4 0 0,0 1 180,1 2 1,-1-2 136,0 2 0,4-1 53,-1 1 0,4-2-70,-4 2 0,4-2-91,-4-1 0,4 0 158,-4 0 0,0 0-111,-2 0 1,2 0-412,0 0 273,1 0 0,-4 0-78,1 0 156,-5 0 208,3 0 0,-7 0-4,3 0 0,-8-4 0,-1-1 0</inkml:trace>
  <inkml:trace contextRef="#ctx0" brushRef="#br1">20977 9832 8181,'-5'0'-250,"1"0"0,3 0 312,-2 0 92,2 0 771,-3 0-836,4 4 1,0 2 190,0 3 0,0 3-90,0 1 0,-1 0-62,-2 0 1,2 1 27,-3 5 0,2-1 14,-1 1 0,2 0-74,-2-1 1,-1 0-152,1-3 1,0 2-148,3-5 1,-1 4 64,-2-4 0,2 4-10,-2-4 1,1-3-67,2-2 0,-1-2-507,-2 1 415,2 2 0,-3-6-683,4 5 165,0-5 823,0 2 0,-4-8 0,-1-2 0</inkml:trace>
  <inkml:trace contextRef="#ctx0" brushRef="#br1">20921 9842 8150,'-5'-7'274,"2"1"-274,2 4 1863,1-2-1675,0 4 0,4 0-408,3 0 0,1 0-181,1 0 1,1 0 119,3 0 1,-3 0 193,3 0 1,-2-1 149,1-2 1,-1 2-143,1-2 1,-1 2 125,-2 1 0,0-1-91,0-3 0,1 3 256,-1-2-250,0 2 0,1 1-2,-1 0 0,-3 0 27,0 0-21,-4 0 292,3 0-284,-5 0 292,0 4-261,0-3 0,0 8 284,0-3 1,0 2 12,0 2 0,0 2 16,0 0 1,0 8-134,0-1 1,-3 1-31,-1-1 1,1 3-172,3-1 1,0 5 104,0-1 0,0-1-158,0 1 1,0-1 51,0 0 0,0 3 19,0-2 0,1-2 30,2-1 0,0-3-142,3 0 1,-4-4 51,1 1 1,1-5-79,-1 2-594,0-3 228,-3-1-453,0-3 281,0-2 44,0-4 0,-4-4 630,-2-3 0,-7-5 0,-1-3 0</inkml:trace>
  <inkml:trace contextRef="#ctx0" brushRef="#br1">21452 9497 8150,'0'-9'804,"0"4"1,0 1-262,0 8 0,0 2-334,0 6 0,1 4 31,2 5 0,-2 3-135,2 4 0,-1 4-28,-2 2 0,0 3-233,0 0 1,0 2 199,0-2 0,0 3-111,0-6 0,3 2 88,0 1 0,1 1 72,-1-1 0,-1-1 9,4-2 1,-3 1-74,4-4 0,-4 3-86,3-2 0,-3-1 106,3-4 1,-3-3-109,3-2 0,-3-2 140,0-2 0,1 0-61,-1-3 1,3-1-754,-3-5 0,0-3 307,-3 1 1,1-5-713,2 1 615,-2-2 0,4-2-26,-5-2 1,1-3 548,2-3 0,-2-8 0,3-3 0</inkml:trace>
  <inkml:trace contextRef="#ctx0" brushRef="#br1">21834 9888 8094,'0'-9'1028,"4"0"0,1 3-401,5 3 0,-1 2-525,0 1 0,-3 0 35,1 0 1,0 3-608,5 0 1,-1 4 255,1-4 1,-2 3-291,0-3 0,-1 3 178,0-3 1,1 4-23,-1-4 1,-1 1-314,-2-1 228,3-2 1,-8 4 135,2-2 1,-2-1 296,-1 4 0,-7-2 0,-3 2 0,-5-4 0,0 2 0</inkml:trace>
  <inkml:trace contextRef="#ctx0" brushRef="#br1">21834 9981 8094,'-9'5'99,"-1"0"1,4-5 615,0 0 105,4 0-348,-2 0-413,16 0 1,-1 0-56,11 0 0,-2 0-249,-2 0 0,2 0-25,2 0 0,-1 0-288,3 0 1,-2 0-135,3 0 0,0 0 692,3 0 0,0-5 0,0 0 0</inkml:trace>
  <inkml:trace contextRef="#ctx0" brushRef="#br1">22421 9683 8329,'-6'-9'1296,"2"0"-1259,4 3 1,0 6 116,0 7 1,-1 5 289,-2 4 1,2 5-326,-2 4 0,-1 2-92,1 1 0,-1 0-94,0 0 0,3-3-258,-2 0 1,2-4 29,1 4 0,0-4 180,0 1 1,1-4-160,2-2 0,-2 0 114,3-3 1,-2 2-116,1-2 0,-2-1-12,2-3 1,-2-3-535,-1 1 821,0-1 0,0 3 0,0 1 0</inkml:trace>
  <inkml:trace contextRef="#ctx0" brushRef="#br1">22700 9599 8227,'0'-5'0,"0"2"776,0 6-539,4 2 0,-3 9 125,2 1 0,-2 3-138,-1 1 1,0 2-565,0 1 1,0 4 124,0-1 0,0-2-303,0-2 0,0-1 213,0-1 1,3-5-86,0-2 0,2 2 118,-2-2 1,-2-2 47,2-4 0,-2-3 224,-1 3 0,0-4 0,0 2 0</inkml:trace>
  <inkml:trace contextRef="#ctx0" brushRef="#br1">22709 9572 8223,'0'-14'497,"0"4"-184,4-4 0,-2 6 1313,5 2-1513,-1 2 1,3 4 93,0 0 1,1 0-916,-1 0 0,3 0 376,1 0 1,3 0-19,0 0 0,2 0 173,0 0 0,0 0 235,-3 0 1,3 0-2,-3 0 0,3 0 164,1 0 0,-2 0-34,-1 0 0,0 0-138,-3 0 0,-1 0 193,-3 0 1,1 0-100,-1 0 1,-3 1-63,0 2 15,-4-2-169,7 7 1,-8-3 335,2 5 1,1-1-144,-1 0 1,0 5 118,-3 1 0,0 4-97,0 3 1,-3 1 220,0 5 1,-3 1-22,3 2 1,-1 1-115,0 2 1,3 3-135,-2-3 0,2-2-164,1-1 1,0 0 26,0-3 1,0 2-229,0-5 1,0-1-211,0 0 1,3-4 209,0-1 0,2 1-12,-2-4 1,-2 2 27,2-5 0,-2-1-543,-1-2 0,0-1-22,0 0 820,0-4 0,4 8 0,1-3 0</inkml:trace>
  <inkml:trace contextRef="#ctx0" brushRef="#br1">23231 10279 8076,'-6'-4'1206,"2"3"0,4-2-1263,0 6 57,0 2 0,-4 4 0,-1 1 0</inkml:trace>
  <inkml:trace contextRef="#ctx0" brushRef="#br0">15614 8640 10043,'-22'0'0,"-1"0"-1265,-2 0 806,-2 0 1,6 0 785,-3 0 0,-1 0-46,-3 0 1,-1-3-31,-2 0 0,1-3-112,-4 3 0,3-4 180,-4 1 1,4-3-98,-3 0 0,3-3-76,-3-1 1,-1-2-83,-5 2 0,1-2 217,-1 2 1,-1-2-271,0 2 1,-1-2 112,5 2 1,-3 0-217,6 0 1,-2 2 63,-1-4 0,-1 2-92,1-2 1,3 2 47,0-2 1,-2-1-44,-2-2 1,0-2 85,7-2 1,-1 2-17,1-5 1,3 3 127,0-3 0,0 1-101,3 0 1,3-3 176,0 2 0,2 1-160,2-1 0,0 0 54,3-3 0,0 0-70,3 1 1,1-2-3,-1-2 1,2 2 11,0-2 0,2 1-16,2-2 1,-3 4-113,3-4 0,1 4 163,-1 0 0,3 2-168,-3-2 1,3 2 102,0-5 1,2 2 15,1 1 1,0-1-5,0-2 1,0 2 90,0-2 0,0 2 48,0 1 0,3 3-99,1 0 1,3 4 9,-1-4 0,2 4 16,2-1 0,-1 0 0,0 0 0,5-3-29,1 3 1,3 1 3,0 2 1,2 0-11,2 1 1,2-1-1,3 1 0,2-1 19,2 0 1,-1 4-5,5-1 1,2 1-276,3-4 0,8 4 272,-2-1 1,-20 9-1,0-1 15,-1-2 0,0 1 1,0 1-1,0 0-17,25-7 0,-2-1 66,-23 7 1,-1 0-1,25-9-57,1 3 1,-4-2 1,1 5 1,-2-4-33,-4 4 1,2-1-1,-3 4 0,1-3-68,-4-1 0,2 1-89,-1 3 1,4 2 139,-5 1 0,3 0 11,-3-3 1,-3 2 19,0 1 0,1 4 12,6-1 0,-3-1 6,2 1 1,1 0-32,-4 3 0,6 0 4,-2 0 1,-3 3-92,2 0 0,-4 4 71,5-1 0,1 3 1,2 0 1,0 0-41,0 1 0,0 2-17,-4 0 1,4 2 47,-4-2 1,2 0 0,-2 3 1,-2 1 34,3 2 0,-3 0-44,-1-3 1,-1 6 36,-2-2 1,-2 1-27,-4-1 0,2 3 11,-2-1 0,2 5-12,-5-1 1,-1 2 3,1 1 1,-3 0 39,2 0 1,-3 0 5,1 0 0,-4 0-58,-2 0 0,2-1 60,-3 1 1,2 0 56,-2 0 1,0-1-73,-3-2 0,-2 4 70,3-4 1,-3 6 224,-1-6 0,2 4-307,1-5 0,-3 3 218,1 1 1,-1-3-166,-3 0 1,-1-3 58,2 3 1,-5-5-81,1 2 1,1 1-56,-1-2 0,0 2 53,-3-1 1,-3-1 88,0 3 0,-4-3-58,1 1 0,-3 1 23,0-2 1,-1 2 30,-3-1 0,2-2 22,-5 5 1,4-4-17,-4 1 0,1 1 10,-4-2 1,0 2-37,-3-1 1,1-3 24,-4 3 1,2 1-61,-2-1 1,-1 2 51,4-2 1,-4 1-192,1-1 1,2-3 140,-2 3 1,1-2-7,-1-2 1,-2-2 7,2-1 0,-5-2 10,-1 2 1,-7-2-100,1 2 0,-2-3 78,1 0 1,1-2-309,0 0 1,0-1 241,-1 0 1,0 0-155,-2-3 1,0 2 40,-3-2 0,5-2 29,0-1 1,1 0-198,3 0 1,2-2 124,1 2 0,2-2-391,1-1 1,3 1 178,0 2 0,1-1-601,-4 4 0,3-3 983,0 4 0,1 1 0,-3 3 0,1 1 0,1 2 0,0 3 0</inkml:trace>
  <inkml:trace contextRef="#ctx0" brushRef="#br1">15605 11508 8057,'-28'-4'0,"3"-1"74,0-4 0,2 0 233,-2 3 1,-3-1 63,0 4 0,-1-1-213,-5 1 0,-2 1-82,-2-1 0,-3 2-184,7 1 1,-4 0-20,3 0 1,-1 0 196,-1 0 1,0-4-4,-1-2 0,0 1-24,-2-1 0,3-2 88,-1-4 0,1 2 12,3-3 1,1 0 36,-1 0 0,4-2-52,-1 2 0,-1-3-140,1 0 0,-4 2 147,4-2 0,0 1 2,3-4 0,1 1-123,-1-1 0,0 0-194,0 1 1,3-4 102,0 0 1,4-3 67,0 4 0,-2-5-14,1 1 1,0-2 32,4-1 0,-4 0 83,0 0 0,2 0-72,4 0 1,0-2 94,3 3 0,-2-7-27,2 6 0,1-2 6,3 3 0,0-4-28,3-1 1,-1-2-2,4 3 0,-4 0-121,4 3 0,-3 0 111,3 0 0,0-3-152,3 0 0,0 0 115,0 3 1,0 0-59,0 1 1,0-4 37,0-1 0,1-2-3,2 3 1,1-3 44,2 3 0,3-3 22,-3 3 1,2 0 28,2 3 1,-1-3-70,0 0 1,1 0 21,3 3 0,-3 0-7,3 0 0,0 3-47,0 0 1,3 2 17,0-2 1,1-1 107,2 4 1,-1-3-112,1 4 0,1-4-8,1 3 0,0-3-28,4 4 0,0-4-4,3 3 1,0-3-100,0 3 0,1 0 131,2 0 0,-1 2 17,4-1 0,-3 1 0,3 1 0,-3 4-1,3-1 1,-3 2-1,3-2 1,-3 0-3,3 3 1,1-2 37,2 2 1,-3 1 100,0 3 0,-1-4-92,1 1 1,3-1-21,-3 4 0,3 3-68,3 0 0,0-1 66,3-2 0,0 3-106,4 0 1,-2 4 72,1-1 1,0-2-238,-20 4 0,0-1 0,26-4 241,-26 4 1,1 1-1,0-1 1,1 0 11,-2 0 1,0 1-1,25 0 59,-1-2 1,-4 2-65,-2 1 1,0 0-156,-3 0 0,2 0 148,-3 0 0,4 3 0,-4 0 0,1 4-9,-4-1 1,1-1-8,2 2 0,-1-2 0,1 1 1,2 2 12,2-2 1,-3 3-37,0 0 0,-1 0 24,-3 1 1,3-1-23,-6 0 1,1 1 24,-1-1 0,2 0-2,-2 1 1,-1 0 10,2 2 1,-5-1 0,1 1 0,-2-1 17,-1 2 0,-1-2-24,1 5 1,-3-2 146,0 2 1,0 1-138,3-1 0,-3 1 76,-1 2 1,1 0-82,3-1 0,-1 1 3,-2 0 0,1 0 12,-4 3 0,0-2 0,0 1 1,-2-1 18,1-1 1,2 2-20,-1 1 0,1 0 116,-2-4 0,0 4-104,4 0 1,-3 4 35,2-1 1,-2 1-46,3 2 0,-4-1 4,0-2 1,2 2-32,-1-2 0,0 2-5,-4 1 1,1 0-24,0 0 0,-4-1-19,1 1 0,-5 0 34,1 0 1,2 0 13,-2 0 0,1 0 57,-4 0 0,0 0 284,1 0 0,-1-1-330,0-2 0,0 0 275,1-3 0,-4 3-189,0-3 0,-1 3 29,2-4 0,0 5-83,-4-1 0,0 1-2,-3-1 0,0 1 21,0-5 0,-4 5 25,-2-1 1,-6 1-18,0-1 0,-5 1-165,2-5 0,-6 5 34,-1-1 1,-3-2 31,0-2 0,-3 3 163,-3 1 0,1-1-312,-4 1 1,-1-5 237,-2 2 0,0-1-39,0 0 0,-4-1 28,1 2 1,-1-2 0,0-2 1,-1 1-71,-5-1 0,1-2-290,-1-1 1,-2 0 326,-1 0 1,-1 0 53,2-3 1,1-1-50,-2 1 0,-1-2 6,24-5 0,1 0 0,0 0 1,-1 0-7,-1 1 1,0 1-1,-24 3-17,23-4 0,0 0 0,1 0 0,1-1-1,-3-1 0,1 1 0,1 0 0,0-1-3,1 1 0,1 0 1,-1-2-1,-1 0-17,2 0 0,0 0 0,-1 0 0,0 0-10,0 2 0,1-1 1,-1 1-1,0-1-69,-23 2 0,24-2 0,0 0 74,-24 2 1,1 0-117,6 0 1,3-3 103,6 3 1,-3-3-18,3 3 0,2-3-289,1 0 1,2-2-344,1-1 1,1 0 56,2 0 1,0 0-161,3 0 0,2 0-225,2 0 0,1 0 93,-5 0 921,-2 0 0,1-4 0,-5-2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10391 12430 7856,'-28'3'50,"0"-1"0,0 1 0,0-2 43,0-1 1,0 0 0,-1 1 0,-2-1-412,0 2 1,0-1-1,-1 0 1,-1-1 430,-1 2 0,0 0 1,-1-2-1,0 1 39,-3-1 0,-1 0 0,1-2 0,-1-1-181,-2 1 1,-1-2 0,0-1-1,0-1-188,1 0 0,1-1 1,-1-2-1,0-2 288,-2 1 1,-1-2-1,4-2 1,1-2-177,-5 0 1,1-2 0,3-2 0,2 0 193,1-1 0,0-2 0,1-2 0,0-2-28,2-1 0,0-3 0,3 0 0,1-3-178,0-2 0,1-2 0,4-1 1,1-2 26,3 0 0,2-2 0,1-1 0,2-1-44,0-2 0,1-2 1,3-1-1,1 0 110,5 14 1,1-1-1,1 1 1,0 1-1,1-1 1,0 1-197,2-3 0,1-1 1,1 1-1,2 1 0,0 1 1,2 0 351,0-2 0,1-1 0,1 1 1,1 2-1,1 0 0,1 1-71,2-3 1,0 1 0,1 0 0,1 2 0,0 1 0,0 0 125,0 0 1,0 1 0,1 0-1,2 1 1,1 1 0,0 1 21,9-13 0,2 2 0,3 1 1,1 2 29,-1 0 0,1 1 0,1 5 1,0 2-135,-2 3 1,1 1 0,-1 6 0,1 1-42,-1 2 0,1 3 0,1 3 0,0 2 59,0 3 1,1 3 0,-3 4 0,1 3-29,-2 4 1,0 3 0,-1 5 0,-1 4-105,2 5 1,0 3-1,-2 3 1,-1 2-12,0 3 1,0 2 0,-2 3 0,-1 2 94,0 3 1,-3 1 0,-8-13-1,0 1 1,-1 1-114,0 1 1,0 0 0,-1 1-1,-1-1 1,0 1 0,0 0-14,-1 0 1,-1-1-1,0 0 1,-2 0-1,-1-1 1,0 1-30,0-2 1,-1 0-1,0 0 1,1 18-1,-2-1-230,0-4 0,-2 0 0,0 0 1,-1-1 216,-2-2 0,-1 0 0,0-1 0,-2-1-9,-1-2 1,-2-1 0,-1-1 0,-2-1-526,0-1 1,-2-2 0,0-2 0,-1-1 393,0-2 0,1-1 0,-1-3 0,-1 0-114,0-3 0,0 0 1,-2-1-1,-1-1 347,-20 16 0,17-18 0,0 0 0,-2 0 0,0-2 0,0 0 0,-1-1 0,2 0 0,-1 0 0</inkml:trace>
  <inkml:trace contextRef="#ctx0" brushRef="#br0">8268 12169 8057,'-19'0'82,"1"0"-82,-1 0 0,4 1 1355,-1 2-801,5 3 1,-3 3-66,5 0 1,-3 9-117,-1 4 1,1 9-94,2 6 1,1 2-396,0 8 1,-2 1 118,5-20 1,0 0 0,-1 1-1,0-1 59,-2 2 1,-1-1 0,1 0 0,-1 0-36,1 2 1,0 0 0,-2-2 0,-1 0-31,0 1 0,-1-1 0,0-2 1,-1-1-103,1-1 0,-2-1 0,-1-1 1,-1-2 48,-1-1 0,-1 0 0,-2-1 0,0-1 10,-4 0 1,0-1-1,1-3 1,0-2 198,0-2 0,-1-1 1,-1 0-1,-1-1-56,-1-3 0,0-1 1,-2 0-1,0-1 29,-2-2 1,-1-2 0,-1-1-1,0-1-252,-1-1 1,1-1-1,-1-2 1,0-2 249,-1-2 1,1-3 0,-1 0-1,0-3-411,-3-4 0,1-1 0,-2 0 0,0-2 319,-1-3 0,1-2 0,1 3 1,0-1-22,0-3 0,0 1 0,-1-1 0,0 0-103,0 0 1,0 1 0,2 0 0,0 0 73,0 2 1,2 1-1,2-1 1,1-1 49,-1 2 0,0-1 0,1 2 1,0 1-302,-1 0 1,0 1-1,1 0 1,1-1 252,4 0 0,1 1 1,-1 0-1,0 1-81,0-2 0,0 1 0,0 0 0,1 0 126,1 3 1,-1 0-1,1 2 1,0 0 143,2 2 1,1 1 0,0 0 0,0 1-55,-17-14 1,2 3-18,-2 0 0,2 5 100,4-2 1,1 5 533,2 2 1,3 3-518,0 0 1,4 2 490,6 0 1,0 2-678,3 2 1,-2-1 540,5 4 0,2-1-488,4 4 77,0 0-338,1 0-371,1 0 1,4 3 189,0 3 0,0 2 139,0 11 0,0 1 136,0 8 0,3 1 181,0 2 0,1-2-174,-1 2 1,-2-2-16,2-1 1,-2 0-58,-1 0 0,0-4 22,0-2 0,0-3-337,0 0 0,0-2 164,0-1 0,0-3-1494,0-3 570,0-5 540,0-1 1,0-5 110,0-2 1,-1-6 62,-2-7 1,-1-9 505,-2-3 0,-3-8 0,3 2 0,-2-3 0,-1 6 0,-1-2 0,1 5 0,1-1 177,2 7 0,-2 1-93,5 6 0,-1-2 2274,1 5-1160,2-1-20,-3 4-181,4 4-627,0 1 0,5 4-285,4 0 0,3 0 43,6 0 0,0 0-172,7 0 0,2 1-457,7 2 0,1 0-180,8 6 1,1-1-814,2 4 0,1-2 1494,-1 0 0,-1 1 0,-1 0 0,1 1 0,-4 2 0,-1 3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12114" units="cm"/>
      <inkml:brushProperty name="height" value="0.12114" units="cm"/>
      <inkml:brushProperty name="color" value="#FF0000"/>
    </inkml:brush>
    <inkml:brush xml:id="br1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3538 15382 16179,'-13'18'1959,"1"1"-2484,-3-1 1,2 1 196,-2 0 1,2-4 344,-2 1 0,2-5 5,-2 1 0,0-1 70,0-2 0,-3-1-83,3-1 1,-3 0 67,0-4 1,-2 0-307,-2-3 0,3 0 5,-3 0 1,2 0 92,2 0 1,-2-1-66,-2-2 0,3 1-194,-3-4 0,2-1 73,2-2 1,-4 0-11,0-1 1,-1 0 79,2-2 0,1-3-130,-2-3 1,3-1 61,0 0 1,0 1-27,1-1 0,2-1 98,1-1 0,3-2 138,0-2 0,2 1 135,0 3 1,2-2 10,2-2 1,-1-1 118,3 4 0,1-3 74,3 0 0,0 1 59,0-1 1,1 1 27,2 0 0,3-2 29,3 4 0,0-1-63,1 1 1,3 3 96,3-3 0,-2 2-96,2 2 0,-1 2 53,4 1 0,-1 3-147,1 0 1,3 0-59,-1 2 1,4-1-73,-3 5 0,3-2-152,-4 2 1,5 1-25,-1 2 1,2 2-73,1-2 1,0 2-83,0 1 0,0 0 27,0 0 0,3 0 64,0 0 0,2 0 46,-5 0 0,1 0-1,-7 0 1,2 0 32,-2 0 0,0 3 88,-4 0 0,0 4-134,-2-1 0,1 4-91,-1 2 0,-3 0-21,0 3 1,0 3 30,-1 6 0,-2 2 126,-4 8 1,-4 1 61,1 2 0,-2-3-8,-1 0 1,-1-1 79,-2 1 1,1-1-2,-4-1 1,-1-4 248,-2 4 0,0-2-117,0 1 0,-1-2 19,1 2 0,0-1-302,-1 1 1,2-1-71,2 4 0,-2-3 246,1 3 1,-5-4-1,-3 2 1</inkml:trace>
  <inkml:trace contextRef="#ctx0" brushRef="#br0">8585 17719 8156,'4'9'-288,"0"0"332,2 0 1,1 4 56,-4-1 1,5 1 138,-2-4 1,-1 0-132,1 1 1,-1-1 82,2 0 0,0 4-19,-4-1 0,3 1 3,-3-4 0,4 0-99,-4 0 0,3 1 88,-3-1 0,1 0-251,-1 1 166,-2-1 0,3 0-119,-4 1 0,1-4 132,2 0 1,-1-3-681,1 3 202,-2 1 0,2 2-70,0 0 1,0 0-121,-3 1 1,4-1 570,2 0 0,3 5 0,0 0 0</inkml:trace>
  <inkml:trace contextRef="#ctx0" brushRef="#br1">9888 17895 8345,'0'-9'-430,"0"0"60,0 0 0,0-1 678,0 1-152,0-5 1,0 4-180,0-2 0,0 1 129,0 2 1,0 0-123,0-1 1,3 4 21,0 0-98,5 4 1,-3-3 182,4 2-182,0 2 0,1-2 37,-1 6 0,0 2 83,1 4 0,-1 0-105,0 1 1,-3 0 60,1 2 1,-2 0 18,1 3 0,1-2-6,-4 2 1,0-2 124,-3 2 0,0-2-105,0 2 0,-1-3 5,-2 0 0,-2-2 20,-4 0 0,3 0-16,-1 2 1,1-4-30,-3 1 32,0-2 0,-1 2-72,1 1 1,0-2 50,-1-2 0,4 2-149,0-5 1,3 0 198,-3-3 1,4 1 55,-2 2-80,3-2-80,1 3 0,5-4 15,1 0 0,3 0 42,4 0 0,-2 0-95,4 0 0,1 3-49,3 0 1,2 4-212,1 0 0,4 2 343,-1 3 0,2-1 0,1 2 0</inkml:trace>
  <inkml:trace contextRef="#ctx0" brushRef="#br0">13454 14041 12117,'-4'-10'-1170,"0"0"869,-2-2 1,-3 0-43,3-3 1,1 2 337,-1-2 1,0-1 60,-4-2 0,0-1-110,-2 0 0,1 0 118,-1-3 1,0 2-221,0-1 1,2-3 229,-3-1 1,3 1-154,1-1 0,-4 5 71,1-2 1,-1-1-34,4 2 0,0-1 15,-1 3 0,1 1 11,0-1 0,1 1-5,1 3 0,0 0 64,4 3 0,-1 3-42,1-1 1,2 1 21,-2 3 0,2 1 128,1-2-45,0 5 1,0-3 97,0 2-80,0 2-1969,0-3 1638,4 12 0,-2-2 158,4 7 1,-4-6 21,1-1 1,-1-1-30,1 2 1,-2 1-6,2-2-7,-2 2 1,-1 2 66,0-1 0,-1-3 79,-2 0 139,2 1 1,-4 1 5,2-2 0,2 2-97,-2-1 1,2-2-73,1 1 1,0 0-1,0 4 1</inkml:trace>
  <inkml:trace contextRef="#ctx0" brushRef="#br0">13463 13985 12117,'0'9'-2276,"0"-4"2424,0 0-9,0-5 0,4-2 260,-1-1 1,3-2-116,-3-4 1,3-4-152,-3 1 0,4-8-1,-4 2 0,3-4-19,-3 0 1,4 0 32,-1-3 1,0-3-74,0 0 1,0 0 6,3-3 0,-3 6-164,1 3 1,-4 0 8,3 0 0,-1 0-47,1 4 1,2 0 117,-5 2 1,1 3-144,-1 4 0,-2-1-98,2 1 47,-2 0 56,-1 4-403,0-4 26,0 8 47,0-3-101,-4 4 1,2 4 619,-4 2 1,-5-1-1,-3-1 1</inkml:trace>
  <inkml:trace contextRef="#ctx0" brushRef="#br0">13268 13519 12117,'-15'0'-1,"-1"0"-862,4 0 1,-5 0 431,1 0 0,-1-4 493,-2-2 1,1 1 1,-1-1 0,-1-2 98,-1-4 0,-2 1-92,-2-5 0,-2 1-93,2-4 0,1 2-23,0-1 0,0 0-22,-1-7 1,-1 2 197,4-2 0,1-2-41,2 2 0,0-2-331,1-1 1,2-1 217,1-2 0,3 1-108,0-4 1,-1 0-58,0-3 0,4-1 102,3 1 1,3 0 138,-4 0 1,5-2 23,-1-1 1,5 1 32,1-5 0,6 3 65,0-6 1,1 4-286,6-4 0,-4 1 245,4 2 1,-1-1 44,4-2 0,3 1-24,-1-1 1,4 2-5,-3 1 0,4 3 4,-1 4 1,1 0-9,2 3 1,0-1-25,0 4 1,3-3-16,0 3 0,0-3-10,-3 3 0,1 0-1,2 3 0,3 0 9,7 0 0,-2 4-42,5 2 0,-5 3-32,1 0 0,0 3-37,0 1 1,-1 4-30,5-2 1,2 4-33,4 3 1,-24 2 0,1 0-20,22 1 1,1-1-14,-4 1 0,2 2-40,2-2 0,-3 2 28,3 1 0,-2 0-3,-2 0 0,-1 4-10,-5 2 1,0 7-165,-6 2 0,2 3 142,-2 0 1,1 5-46,-4 2 1,0 6-27,-3 3 0,-1 3 10,-2 4 0,-4-2 2,-5 5 0,0-2-169,-3 1 0,-2 3 268,-5-3 1,-1 3 96,-5 0 0,0 4 22,0 0 1,-1-23 0,0 0 38,-2-1 0,-1 0 0,-2 25 84,-6-1 1,-3 0 77,0 0 1,-3 0-43,-1-4 1,0-2 12,-3-1 1,2-4-50,-1 2 1,-2-6-2,1-1 0,1-4 54,2 1 0,0-3-140,1-3 0,-1 1-21,0-5 1,1 0 157,-1-5 1,1 0-99,-1-3 1,0 0-62,1 0 0,-1-3-132,0 2 0,-2-4 104,-1-2 0,0 2 0,4 1 0,-1-4 0,0-2 0</inkml:trace>
  <inkml:trace contextRef="#ctx0" brushRef="#br0">13100 12560 11647,'0'-22'-953,"3"2"443,1-2 1,3 6 370,-1 0 672,2 5-174,2 1 0,2 3 27,0 4-586,5-4 132,-3 6 1,5-3-4,0 4 93,-1 4 0,-2-2-108,-1 4 1,0 1-34,0 6 1,-1-2-126,-5 5 1,0 0-27,1 6 1,-5-2 4,-2 1 1,1 3 37,-1 1 1,-1-1 32,-5 1 1,1-5 112,-4 2 0,0-2 54,-4-2 0,1-2 11,0-1 1,0-4 406,-1-2-261,5 0 0,-7-8 1,1 3-1</inkml:trace>
  <inkml:trace contextRef="#ctx0" brushRef="#br0">13324 12570 11647,'9'-18'-599,"-4"7"1,4-11 330,-3 6 0,2 0 207,1 0 1,1 0 196,-1 3 1,0 1-84,1 3 0,-1 0 133,0 3 1,1-1-132,-1 4 1,0 0 70,0 3-236,1 0 0,-1 0-172,0 0 0,0 1 208,-3 2 1,2 2 0,-3 4 0</inkml:trace>
  <inkml:trace contextRef="#ctx0" brushRef="#br0">13454 12560 11647,'-9'0'-792,"4"0"611,1 0 0,4-4-266,0-2 335,0-2 1,1-2 68,2 1 0,2 0-174,4-1 0,0 1 65,1 0 0,-1 0 210,0-1 0,2 1-54,1 0 0,-1-4 35,1 1 1,-2-1 0,0 4 0</inkml:trace>
  <inkml:trace contextRef="#ctx0" brushRef="#br0">13603 12328 11647,'4'-6'-1994,"-3"2"2134,3 0 357,-4 3-1107,0-3 405,5 12 1,-4-1 120,2 9 1,2-4-19,1 4 1,-1-1-16,1 4 0,0-1-201,0-3 0,1 4 231,-4-1 1,3 1-591,-2 3 670,-1-3 0,-3 4 0,0 1 1</inkml:trace>
  <inkml:trace contextRef="#ctx0" brushRef="#br0">13510 12747 11647,'-9'0'-592,"4"0"0,0-1 0,5-3 0,0-1 659,0-4 1,5 0 135,1-1 0,3-2 12,3-1 1,0 1 3,3 3 0,-2-1-30,2 1 0,1 0-92,2 0 1,-2 0 41,-1 3 0,-2-1 11,2 4 1,0 0-77,0 3 1,-1 0-136,-5 0 1,1 4-122,-1 2 1,0 2-92,0 2 1,-2 2 18,-1 0 0,-1 2 9,1-2 0,1-1 7,-3 1 1,2-2 19,-3 0 1,1-2-155,-1-2 222,-2 2 0,4-7 120,-2 3 1,0-3 80,3-1 1,0-6 113,3-3 0,1-1-174,-1-6 0,0 4 167,0-4 1,0 1-327,-3-4 0,1 1 238,-4-1 0,5-4 1,-3-1-1</inkml:trace>
  <inkml:trace contextRef="#ctx0" brushRef="#br0">13799 12244 11647,'-5'0'-946,"0"-4"364,5 3 0,1-4 706,3 5 0,1 0-59,4 0 0,0 4-100,1-1 1,-1 4 34,0-1 0,1-1-34,-1 1 1,0 2-152,0 4 1,-2-2-2,-1 3 0,-3 0 61,3 0 1,-4 2-145,1-2 0,2 2-123,-2-2 1,0 2 143,-3-2 1,-1 0 256,-2-1 1,-2-1 114,-1 1 1,-2-2 2,2-4 1,-3 2-1,0-3 1</inkml:trace>
  <inkml:trace contextRef="#ctx0" brushRef="#br0">13864 12504 11647,'-5'5'-1480,"1"-4"1909,4 3-212,0-4 0,3 1-409,0 2 0,4-2 250,-1 2 1,2 1-90,2-1 0,-4 4-11,0-4 1,-1 1-154,2-1 0,1-2 4,-2 2-24,2-2 1,2-4 309,-1 0 1,-1-4 76,-2 0 1,3-2-213,-3-3 1,2 1 118,2-1 1,-2-2-121,-2 2 1,1-1 119,-4 0 0,4 0-166,-4-3 0,0 0 39,-3 3 0,0-3-155,0 0 0,-3-1-66,0-2 1,-5 3 3,2 1 1,1 0 46,-1 0 72,4 1 0,-4 6 224,3 2-237,2 2 16,-3 4 176,8 4 1,2 4-53,3 5 0,-1 2-34,-2-2 0,3 0 54,-3-1 0,2 0-158,1 3 1,3-3 162,-3 0 1,2 2-267,-4-2 1,1 1 40,1 0 1,-3-3-135,1 3 354,-5-7 1,6 2-1,-3-3 1</inkml:trace>
  <inkml:trace contextRef="#ctx0" brushRef="#br0">14143 12411 11647,'0'-9'-720,"4"0"0,1-5 864,5-1 0,0 0 525,3 0 0,-2 0-224,4 0 1,-3 1-135,0 5 1,2 0-428,-2-1 1,4 4 64,-4 0 0,0 4-440,-2-1 1,-1 3 107,0 3 296,1 2 0,-5 4 0,-1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12114" units="cm"/>
      <inkml:brushProperty name="height" value="0.12114" units="cm"/>
      <inkml:brushProperty name="color" value="#FF0000"/>
    </inkml:brush>
    <inkml:brush xml:id="br1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2281 7979 10748,'9'-4'564,"6"-1"-394,4-4 1,1-4 358,8 1-512,2 0 34,7-2 0,8 4 380,1-3-1322,-19 8 0,-1 0 923,26 0 1,-24 2 0,0 2-258,0 0 1,0 2 170,2-1 1,0 0 0,-1 0-1,1 1-174,2 0 0,1 1 1,-2 0-1,1 2 142,2 2 1,0 0-1,-2 1 1,0 1-192,1 1 1,0 1 0,-2-1-1,2 1 73,2 1 1,1 0-1,-2-1 1,-1 1-388,2 1 0,-1 0 591,-3 1 0,0-1 0,1 3 0,1 0 0,-2 0 0,1 0 0,0 0 0,0 0 0,-1 1 0</inkml:trace>
  <inkml:trace contextRef="#ctx0" brushRef="#br1">15307 8249 8275,'-47'0'-504,"2"-4"-63,2-2 0,-2 1 806,5-1 1,-5 3 320,2-4 1,-3 5-404,0-1 0,-4 2 40,0 1 0,1 0-219,2 0 1,0 0-21,-3 0 1,1 3-11,23-1 0,0-1 1,-24 7 35,23-5 1,1 0-1,-20 2 103,-4 1 1,1-1-301,23-2 1,-1 1-1,1-1 1,-1 1 147,-23-1 0,0 3 10,4-3 0,-1 0 68,1-3 1,-1 0 2,1 0 0,1 0 62,-1 0 0,1 0 10,-5 0 1,6-1-1,0-2 1,4 2-84,-3-2 1,-1-1 99,-2 1 1,-1-1-41,1 1 1,2 1 23,1-5 1,2 1-50,-2-3 1,4-1 6,-2 1 0,2 0-53,-1 0 0,1-1-15,-1 1 1,3-5 23,3-1 0,-2 0-86,5 0 1,0-1 94,3-2 0,0 2 5,1 1 0,-1-1-4,0-2 0,4-1 51,2 0 0,2 4 220,2-1 1,-1 1-218,1-4 0,3 0 346,3-3 1,1 2-374,2-2 0,1-1 239,2-2 0,1-2-371,5-1 0,0 0 232,0 0 0,8-3-151,1 0 1,8-4-15,1 1 0,2-2-163,5-2 1,-1 4 169,4 0 1,0 0-9,0-3 0,0 6-20,0 0 0,-1 5-2,-2-2 0,3 0 59,0 3 1,0-1-27,3 1 0,2 2-11,1 1 1,2 2 6,1-2 0,0 3-1,-3 0 1,5 1 44,-2-1 0,7 0-234,-1 1 1,6-1 209,-25 9 0,1 1 1,2 1-1,-1 1 2,24-9 1,-24 10 0,1 0 67,22-10 1,-20 10-1,-1 1-67,0-1 0,0 0 0,4 0 1,1 0-227,0 0 1,-1 0 0,2 1 0,0 0 227,-2-2 0,1 1 0,1 1 0,0 1 0,0 1 1,0 0-1,2-1 1,0 0-24,-2 3 0,0-1 0,0 0 1,-1 1-4,-2 1 1,0 0-1,1 0 1,0 0 12,-3 0 0,0 0 1,3 0-1,0 1-1,-1 1 0,0-1 0,-3 1 0,1 0-93,-1 1 1,-1 1-1,0 0 1,0 0 93,1-1 1,0 0 0,0 1-1,-1-1 21,-1 0 0,1 1 0,24 4-21,-1-2 0,-6 2 12,-1 2 1,-4 2 26,-1 0 1,-4 5 111,0-1 1,-5 1-86,-1 2 1,-1 0-46,-6 3 1,4-1-1,-3 4 0,-1-1 6,-6 4 0,2 1-29,-5 2 0,0-2 26,-2 2 0,-5-1-6,-2 1 0,-2-1 22,-1 5 0,-1-4 6,-2 3 0,-2-4-42,-5 1 0,-3-2 2,-3-1 1,-3 1 17,-6 2 1,2-4-52,-8 4 1,0-6-338,-6 3 0,3 1 17,0-1 1,3-2-28,-4 5 1,1-4 134,-3 4 0,-3-2-94,-1-1 0,-2 1 29,3 2 1,17-16-1,1 0-327,0 2 1,1 0 637,-2 0 0,0 0 0,-1 2 0,1 0 0,-2-1 0,0 1 0,0-1 0,-1 1 0,2 0 0,0-1 0,1 1 0</inkml:trace>
  <inkml:trace contextRef="#ctx0" brushRef="#br1">11573 9758 8525,'-9'0'0,"0"0"-522,-1 0 0,1 0 394,0 0 1,-4 4 262,1 2 0,-8 3-44,2 4 1,-8-2-3,-2 5 1,-1 2-30,-5 4 1,-3 1-152,-4-1 0,1-3 70,3 3 1,-5 1-202,-1-2 1,0 1 307,0-3 1,-1-4-38,-2 1 0,-1-2-13,1 2 0,-1-2 8,1-1 1,2-6-4,1 2 0,-1-6 149,-2 0 1,0-1-302,3-2 0,-1-5 117,7-1 1,-5-5 66,4-2 1,0-6-109,4 0 0,-4-6 91,4 0 1,-4-5-141,7-1 0,4-4 55,6 1 0,1-2 30,1-1 0,5-1 19,2 1 1,5 0 6,4 0 0,2-2 23,1-1 1,4 2-36,3-3 0,6-1 6,6-1 1,3 1-18,6 2 0,3 2-3,0 0 0,5 2 13,-2 2 0,5-1-308,1 4 0,2 3 262,-2 3 0,4 5 31,-20 11 1,1 0 0,0 0 0,1 1-10,0 3 1,1 1 0,0-2 0,-1 1 9,24 2 0,-23 2 1,0 0-20,-1 2 1,1 1 0,1 2 0,2 1 7,-1 0 0,1 2 0,-1 1 0,0 1-2,-3-2 1,0 1-1,0 1 1,-1 1 5,22 12 0,-1-2-1,1 5 1,-6 0-72,-4 3 1,-2 0 52,-7 0 0,-2 1 1,-7 2 1,-5 1-31,-1 2 0,-7 2 3,-3-2 1,-3 2-35,-3 2 0,-6-4-11,-7 0 1,-1-3-18,-2 3 1,-3-1-157,0 1 0,-2-1 41,2-1 1,-1-4 72,1 4 0,3-5-173,-3-2 1,-1 1 328,2-4 0,2 2 0,3-2 0,0 3 0,-2-2 0,0-2 0</inkml:trace>
  <inkml:trace contextRef="#ctx0" brushRef="#br1">13361 9730 8318,'9'12'-20,"1"1"1,-2-1 67,-2-3 1,1 1 44,-3-1 27,-1 4 1,-3-1-34,0 3 1,-1 1-283,-3 3 1,-5-1 45,-6 1 1,-7 2 131,-3 1 0,-3 0-65,-3-3 0,-1-2 104,-2-1 1,-3 0-234,-1-3 0,1-2 246,-3-5 0,-3 1 23,0-3 0,-4-1 20,-2-3 0,-2 0-242,-2 0 0,2-4 351,1-3 1,-2-3-324,24 3 0,0-2 1,1 2-1,1-2 185,0-3 1,2-1 0,-1 1 0,1-2 14,-16-17 0,18 15 0,1-2-58,3-2 0,-1 0 1,0-1-1,0-1 13,3-1 1,1 0-1,1 0 1,1-1-230,-9-22 1,13 21 0,0 0 197,-7-25 0,9 24 1,2-2-15,1 2 0,2 0 0,-2-26-10,5 26 1,2-1 0,6-24 37,-2 24 1,1 1-1,1-1 1,1 0-5,0 2 1,2 0 0,1-1 0,1 1-2,1 1 1,1 1 0,1-3 0,1 1 2,-1 3 1,0 1 0,1-1 0,1 0 4,1 3 0,1 1 0,19-15-1,-17 17 1,0 1 0,1 2-1,0 1-10,2 1 1,1 0 0,-2 2 0,1 0 9,20-7 0,5 6-23,-25 6 1,1 2 0,0 1 0,0 1 16,1-1 1,0 2 0,24 7-5,-2 8 1,-3 5 148,0 4 1,-5 4-120,-21-12 1,-1 0 0,17 18-18,-20-13 1,0 0-1,-1 0 1,0 0 0,-1 3 1,-2 0 0,-1 1 0,-1 0-65,-1 1 1,-2 2-1,0-1 1,-2 0 65,-3 2 1,0-1 0,1 0 0,-1 0-185,-1 2 1,-1 0 0,1 0 0,-2-1-40,-1 2 1,-1-1 0,-1-1 0,-2 0 3,-1-2 1,0-1-1,-3 0 1,0 0 8,0 1 1,-1 0-1,-1-1 1,-1 0 199,-3 2 0,-1 1 0,-1-1 0,0-1 0,-1 0 0,-1 0 0,1 0 0,-1-1 0,0 1 0,1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7123 11788 8478,'-19'-18'-607,"5"3"-76,1-3 0,3 3 1556,1 6 1,-1 3-245,1 0 1,3 4-501,0-2 0,-2 3 108,-4 1 0,1 6 37,-5 3 1,1 7-368,-4 6 0,-3 7-514,0-1 1,-3 6 172,0 0 1,-1 2 249,1-2 1,-2 2 80,2-2 0,-3 2 48,-3 1 1,1-2-19,-4-1 1,0-5 29,-3-1 0,1-5 129,1-4 0,-1-1-24,2-3 1,1-1 178,-1-5 1,0-4-143,-3-2 0,-2 1 161,-1-1 0,-3 1-63,-3-4 0,2-4-96,1 1 1,4-4-58,-2 1 0,-1-3 93,-2-4 0,-1 2-296,-2-5 0,2 4 62,1-4 1,0 1-89,4-4 1,-2 0 105,2-3 1,1 1-2,-5-4 1,5 5 206,-2-2 1,0-2-98,1-1 1,6 3 97,3 0 1,5-2-119,-2-1 0,0 2 96,3 2 0,-2-2 70,-1 1 1,3 0-29,1 4 0,0-4-138,-1 0 1,-1 2 1,4 4 1,1 0-45,2 3 1,0-2 110,1 2 0,2 1-77,1 3 0,3 0 26,0 3 1,2 1 357,0 2-359,1 2 138,0-3-245,-1 4 0,4 4-155,0 2 1,4 3 61,-1 4 0,2 1 130,1 5 0,0-1-30,0 1 0,0 0 1,0-1 1,0 1-32,0 0 1,0-1 9,0 1 1,1-4-138,2 1 1,-2-5 94,2 2 0,-2-3-356,-1-1 144,4 1-43,-3-1 37,3 0 27,-4-4 340,0 0 0,1-7-98,2-1 1,-2-3 197,3-6 1,-2 0-262,1-3 1,-2-4-105,2-2 1,-2-1 250,-1 3 0,0-3 0,0 1 0,-1-1 0,-2 3 0,1 1 0,-5-1 0,4 4-110,-3-1 0,3 5 260,-3-2 0,3 0 201,-3 0 1,3 1-31,0 3 0,1 2 134,-1 1 0,2 3 119,-2-3-188,2 4-623,1-2 1,1 4 118,2 0 1,2 0-34,5 0 1,3 1-35,3 2 0,1-1-4,2 4 1,-1-1 30,1 2 0,4 3-131,2-4 0,2 4 28,1-3 0,0 4 106,4 1 0,-4 1 155,4-4 0,-4 5 0,0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12114" units="cm"/>
      <inkml:brushProperty name="height" value="0.12114" units="cm"/>
      <inkml:brushProperty name="color" value="#FF0000"/>
    </inkml:brush>
    <inkml:brush xml:id="br1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10456 12830 14708,'0'-9'-729,"0"0"62,0-1 1,0 1 181,0 0 1486,0-1-478,4 1 0,0 0-227,3 0-155,1 3 178,-3-2 1,4 4 64,1-2-307,-1-3-91,4 8 0,-2-6 200,1 4-319,-1 0 0,1-1-56,0-2 1,4 2-45,-4 0 1,5-1-79,-2-1 1,3 1 128,1-1 0,-1-1 15,1-2 1,0-4 171,3-3 1,2 2-63,4-2 0,1-2 101,2-4 1,-1 0-15,4 3 0,-3 1 21,3-1 0,-4-2 50,1-1 1,-2 0 10,-1 3 1,3 1-27,0-1 0,3 1-79,-3-1 1,8 0-201,-2 1 0,-1-1 168,-2 0 1,-3 1-31,3-1 0,0 1 78,0-1 1,2-3-75,-2 1 0,-1-1 45,1 3 1,-4 1-1,1-1 1,-2 1 14,-1 3 1,-1-3 19,-2 3 0,1-3 152,-4 0 0,-1 2-92,-2 0 1,-2 4-24,-1-3 1,2 3-16,-3 0 0,-1-1-40,-2 4 0,1-2 214,0 4 1,-1 0-305,-2 1 49,3-2 0,-3 6-83,3-5 1,-3 5-42,-1-1 1,0 1-110,-3-1 1,2 2 120,-2-2 1,0 2-180,0 1-107,-4-4 263,6 3-466,-3-3 459,5-1 0,-4 4-544,0-2 418,-4 2 32,6 1 1,-7 1-183,2 2 463,-1 3 1,-7 3-1,0 0 1</inkml:trace>
  <inkml:trace contextRef="#ctx0" brushRef="#br0">12095 11639 13368,'-10'0'-1615,"4"-4"992,0 1 1736,4-4-1335,-2 6 439,4-7-693,0 7 113,0-3 406,4 4 0,0 1-179,2 2 1,3-2 173,-3 2 0,2 1 12,1-1 0,-2 3-147,-1-3 0,0 1 203,3-4 0,1 3-159,-1 0 1,0 0 239,1-3 0,-1 0-332,0 0 0,1 0 295,-1 0 1,0 0-43,0 0-30,1 0 1,-1 0 47,0 0 1,-2 0-98,-1 0 0,-3 3-286,3 0 1,-4 4 102,1 0 0,1 1-85,0 1 0,-2 5 163,-6 1 0,-2 7 71,-6 3 1,-1 6-85,-5 3 1,1 1-320,-4-1 0,0 5-25,-1-1 0,2 2 135,-1 0 298,-3 3 0,1-1 0,-2 1 0,2-1 0,-3 1 0,-3 1 0</inkml:trace>
  <inkml:trace contextRef="#ctx0" brushRef="#br0">12709 11424 10753,'-18'0'-67,"-1"0"1,5 1 290,1 3 0,6 2-96,1 6 1,3 4-52,-4 5 1,4 6-143,-3 4 0,4 5-11,-1-2 1,2 5 19,1 1 1,0 1 11,0-4 1,4 0-338,2 0 1,3 0-136,0-3 1,1-5 81,3-4 1,-3-6-47,2 0 0,-1-2 356,-2-4 0,0-2 74,1-5 0,-1-1 0,0-5 1</inkml:trace>
  <inkml:trace contextRef="#ctx0" brushRef="#br0">12765 11583 9462,'0'-16'-51,"0"1"-30,0-1 171,0-2 0,4-1 169,3 0 76,1 5-174,5 0 1,-2 5-426,1 0 183,2-1 1,0 5-50,1 2 1,2 2-271,-5 1 1,1 4 140,-4 2 1,0 4 138,1 2 0,-2 0-70,-2 3 1,1-3 15,-3 4 0,-1 0 233,-3 2 1,-1 1-13,-2-1 0,-3 1 228,-3 0 1,1-1-58,2 1 1,-2-1-136,5 1 1,-4-3-24,1-1 1,1 1 64,-2 2 0,5-3-700,-1-3 381,-2 3 0,4-5-437,-2 2 636,2-5 0,-3-3 0,-1-4 0</inkml:trace>
  <inkml:trace contextRef="#ctx0" brushRef="#br0">12923 11490 9946,'7'0'127,"-1"0"1,1 4-83,6 2 1,-3 3-306,2 4 1,-1 1-47,-2 5 0,0-1-112,1 1 0,-1 0-77,0-1 1,1-2-39,-1-1 512,0 1 0,0-2 0,1 0 1</inkml:trace>
  <inkml:trace contextRef="#ctx0" brushRef="#br0">13119 11704 9130,'0'-5'-1633,"0"0"1816,4 5 0,-2 1-384,4 3 0,1-2-18,2 4 204,0 0 0,1 3 1,-1 1-1</inkml:trace>
  <inkml:trace contextRef="#ctx0" brushRef="#br0">13231 11378 12661,'0'-18'59,"0"3"1040,0-4-986,0 6 1,2 8 538,4 1 0,0 5-1101,7 6 1,-3 0 134,-1 8 0,2-2-253,1 2 0,-3 4 156,1 3 0,-1-1 126,-3-2 0,-2-1 81,-1-3-1,2 2-993,-2-5 463,0 1 1,-2-7 205,2 0 679,-2-4 1,3-2-14,-4-6 1,3-7-22,0-2 1,3-3-35,-2 0 1,2-1 113,-3 0 1,4 2-126,-1 1 0,0 0 42,0 3 0,-3 4 115,3 3 1,0 3-67,4-3 0,-1 3-260,0 0 0,2 3 128,1 3 0,-1 3-156,5 3 0,-2 4 112,2 3 1,1 1-31,-1 2 0,-2 3 34,2 0 0,-4 3-48,4 0 0,-4 3 7,4 3 0,-5-1 29,2 4 1,-3-1-6,-1 2 1,-4 1 85,-1-2 1,-3-2-59,-1-1 0,0-3 82,0-3 0,-5-2-29,-1-5 1,-2-3-88,-1-3 1,-2-3 51,-1-2 0,0 0 156,-3-4 1,0-1-165,0-5 1,-3 1 130,3-4 1,-2-4-109,2-2 0,-2-5 3,5 2 1,-1-6-52,4-1 1,3 3-13,0 0 1,4 6 70,-1-6 1,1 7-26,2-1 1,2 3-63,1 1 0,2 0 77,4 3 0,4-2-464,-1 2 0,4 0 178,0 0 0,2 3 154,0-3 0,1 3-595,-1-3 1,1 3-414,0-4 1105,-1 1 1,1-3 0,0-1-1</inkml:trace>
  <inkml:trace contextRef="#ctx0" brushRef="#br1">13529 11117 8500,'0'-13'231,"1"-4"92,2-1 1,5-2-40,4 7 0,9 1 0,1 3 0,4 0-271,2 3 0,0 2 122,0 4 1,3 5-190,0 5 0,0 3-139,-3 6 1,0 3-151,-1 3 1,-4 6 177,-4 3 0,-2 4-345,-4 2 1,-5 0 239,-5 7 0,-2-3 138,-1 6 0,-5 1 169,-4-2 1,-5 1-119,-4-3 0,-5 0-55,11-22 0,-1 0 1,-13 19-291,1 3 0,-2-3 426,13-20 0,0-1 0,-15 19 0,13-20 0,0-1 0,-15 21 0,15-20 0,1 0 0,0-1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12114" units="cm"/>
      <inkml:brushProperty name="height" value="0.12114" units="cm"/>
      <inkml:brushProperty name="color" value="#FF0000"/>
    </inkml:brush>
  </inkml:definitions>
  <inkml:trace contextRef="#ctx0" brushRef="#br0">7784 6620 8177,'-15'0'0,"2"0"80,4 0 1,-1 0 97,1 0 0,-1 3 261,-3 0 0,3 3-133,-3-2 1,0 3-107,1-1 1,-4 2-119,4 2 1,-5 0 165,2 2 0,-2-1-117,2 1 0,-6 2 78,2-2 0,-2 3-30,-1-2 1,1 3 2,-4 0 1,1-2-84,0 2 0,-2-5 22,4 2 1,-3-3-181,3-1 1,-2 1 115,2-1 0,0 0-144,4 1 1,-1-4-23,0 0 1,0-4 116,-3 1 0,2-2 17,-1-1 0,-2 0-16,1 0 0,-4 0 63,1 0 1,2-4-49,-2-2 1,3-2 28,-3-2 0,1 3-25,0-2 1,0 2 21,2-6 1,2 2-16,-1-2 0,1 0 4,1-3 1,1-4-65,-1 1 1,1-2 49,-1 3 1,0-4-97,1 0 1,-1-4 86,0 2 0,4 0-41,-1-1 1,2 3 148,-2-3 0,3 5-110,4-2 1,0-1 106,3 2 0,-1-4-72,4 3 0,-1-3 2,1 3 0,2 0 7,-3 0 1,3 2-16,1-1 0,0-2-14,0 1 0,0 0-13,0 4 1,0-4-66,0 0 1,0 1 68,0 2 1,4 0-58,-1 1 0,1-1 46,-1 0 1,2 1-28,4-1 0,-2 1 21,-1-1 0,0 1-4,3 3 0,1-3-6,-1 3 1,0 0 1,1 0 0,-1 0 5,0 0 0,4 1 0,-1 5 0,3-3-118,-2-1 0,3 1 108,0 2 0,2-2-12,0 0 0,1-1 4,-1 4 0,5-4-85,2 1 1,-1 0 41,1 2 1,-1-2-5,4-1 1,3 1 73,0 3 0,1 0-51,-5 3 1,4-2 87,1 2 0,-2 1-77,-6-2 1,3 4 47,-2-3 1,2 4-40,1-1 1,1 2 167,2 1 0,-4 0-77,4 0 0,-5 0-47,2 0 1,-4 4-81,-2 2 0,-1 0 75,4 4 0,-5-3 132,2 5 1,-2 3-124,-2 0 0,4 3 229,0 1 0,1 3-79,-2 3 1,-1 2 50,2 1 0,-2 1-87,2 2 0,-5-1-100,1 4 0,-2-3 17,-1 3 0,-1-6 81,-5 3 1,-3-3-171,1 6 0,-5-3 148,1 4 0,-2-4-187,-1 3 0,-1-4 79,-2 1 0,-3 1-138,-3-1 0,-4 0-47,-3-3 1,2 0-144,-2 0 1,-2 0-18,-4 0 1,-1-4 112,1 1 0,4-4-455,-1 1 0,0-3 176,4 0 1,1-1-585,2-3 1,2 0 1086,0-3 0,1 2 0,0 5 0</inkml:trace>
  <inkml:trace contextRef="#ctx0" brushRef="#br0">10251 6387 8203,'-18'10'0,"-4"2"0,0 0 687,0 1-337,0 0 0,-1 2 312,-2 3-355,-2 1 0,3 3-1,-4-1 0,1 5-44,-1-1 1,0 1 34,0-1 1,-4 4-325,-2-4 0,0 3 246,0-7 0,3 1 43,-3-3 1,1-1-16,-1 1 0,2-5 82,4-1 0,1-6-67,2-1 1,-3-4-331,0 1 0,0-3 73,-3-3 1,1-2-291,-1-4 1,1-5 157,-4-1 0,3-7-38,-3-3 0,7-2 97,-1-1 1,5-4-135,-1-2 1,3-2 350,-1-1 0,-1 0-122,2-1 1,-1 1-8,3 0 0,2-1 11,1-3 0,0 3 137,3-2 1,2 0-62,5 0 0,1 2-54,5-3 0,0 3-46,0 1 1,5-4-18,1 1 0,3-2 4,4 4 1,1-3-14,5 7 0,-4 0-4,1 6 0,2 1 242,4 2 0,3 2-272,-3 5 0,3 0 50,0 3 0,2 1-4,1 5 1,4 0-2,2-1 0,3 4 3,0 0 0,0 4-38,0-1 0,1 2-7,-1 1 1,0 3-54,0 0 0,4 4 92,-1-1 1,0 6 121,-2 0 1,-2 5-114,-2-2 0,1 3 155,-4 0 0,-3 1-124,-3 0 1,-1 3 61,0 3 0,-1 2 11,-4 1 1,-2 3 87,-1 0 0,-2 4-168,-1-1 1,-6 3 55,2 0 1,-5 1-42,-1 2 0,-2 3 34,-1 3 1,0-3-205,0-3 1,-3-2 110,-1 0 0,-3-1-540,1 0 0,-2-3-83,-2 0 1,3-4-116,-2 1 1,5-5 25,-6-1 0,3-4-287,-2 1 0,1-3 1021,1 0 0,1-4 0,0 1 0,-4-1 0</inkml:trace>
  <inkml:trace contextRef="#ctx0" brushRef="#br1">3845 8827 9254,'5'-5'922,"0"-3"-689,4 5 1,1-4-176,3 1 0,0 1 98,3-2 0,0 2-279,-3-1 0,3-2 95,0 1 1,0 2-144,0-1 1,1 0 45,-1-3 0,2 2-104,0 1 0,4 1 116,0-1 1,-1-2 25,-2 1 0,0 2 150,-1-1 1,1 1-111,-1-1 0,1-3 202,0 3 0,2 2-112,1 1 1,-3 1 85,-4-1 1,1 2-12,2-2 0,3 5-60,-2 1 0,5 4-67,-6-1 0,3 2-3,-3 2 1,1-1-127,0 0 1,-1 4 104,1-1 0,-4 1-153,1-4 1,-2 0 140,2 1 0,-2-4-144,-1 0 0,-3-1 30,3 1 0,0-2 89,-1-4 0,1 0 105,-4 0 0,1 0 3,-1 0 1,0-1 64,0-2 0,4 1-64,-1-4 0,1 3 165,-4-3 0,3 3-85,1-4 0,2 5 116,-2-1 1,3 2-177,0 1 0,1 1-17,2 2 1,0 1-62,-1 3 1,1 1-30,0-2 1,-1 2-26,1 2 0,-1-1 29,1 0 1,-3 1-175,-1-1 1,1 0 158,2 1 1,-2-4-178,-1 0 1,1-4 162,2 1 1,1-2 9,0-1 1,-1 0 83,1 0 0,-1-4 26,1-2 0,0-2 103,-1-2 1,1 1-110,0 0 1,-4-1 154,1 1 0,-5 1-120,1 2 1,2 0 194,-2 3 1,4 2-141,-4-2 1,5 2 79,-2 1 1,0 3-94,0 0 0,1 5-59,2-2 0,4 2-213,0 1 1,0-2 181,-4-1 0,2-1-146,2 1 0,-3 1 130,3-3 0,-2-1-223,-2-3 0,1 0-8,0 0 1,-1 0-50,1 0 0,-2-1 278,-1-3 0,1-1 11,-1-4 1,-2 0 133,2-1 1,-2 1-152,2 0 0,1-1 244,-5 1 0,5 1-80,-2 2 0,0-2 29,0 5 1,0 0-42,0 3 1,5-3 92,-5 0 1,8 0-172,-4 3 1,1 1-16,-1 2 1,0-2-238,-1 2 0,2-1 135,2 1 1,-3-2-210,3 2 0,1 2 68,-2-2 0,5 0 36,-1-3 1,2-1 46,1-2 0,-3 1-136,0-5 0,-5 1 46,2-3 0,1 3 64,-2-1 1,0 1 187,-5-3 1,0 1-117,-3 1 0,3 0 287,0 4 0,-2-3-93,2 3 0,-1 0 102,4 3 0,-1 0-131,1 0 0,3 1-7,0 2 1,3 2 0,0 4 0,-1-2-136,1-1 0,-1 0 3,0 3 0,3 1-254,-2-1 1,-1-3-28,1 0 1,-1-4 103,0 1 0,2-1-49,-4-2 1,3 0 110,-3 0 0,-1-2 47,-2-1 0,3 1 15,-1-4 1,1 4 207,-3-1 0,-1-1-79,1 1 1,3 0 215,-1 3 1,2 0 69,-1 0 1,2 0-105,4 0 1,0 3-119,0 0 0,-1 4-53,1-1 0,3-1-112,0 2 0,-1-5-25,-5 1 1,2 1 129,-2-1 1,-2 0-224,-2-3 1,2 0-71,-1 0 0,0-1-35,-4-2 1,4-2 122,0-4 1,3-4 43,-4 1 1,2-4 67,-1 4 0,-4-4 156,1 4 0,0-1-123,-4 4 0,0 0 198,0-1 0,-2 4 125,2 0 1,0 4-96,0-1 1,2 2 38,-5 1 0,5 0-169,-2 0 0,0 4-103,0 2 0,0-1 49,0 2 0,3-1-188,-3 3 0,2-3 212,-2 1 0,2-2-52,-5 1 1,2-1-323,-2-2 1,-1-2 65,1 2 1,-2-2 193,0-1 1,-1 0-39,0 0 0,0-1 171,-3-2 0,2 2 16,-2-2 0,2 1 370,2-1-164,-1 2 0,0-3-185,1 4 1,-1 4 53,0 2 1,1 2-49,-1 2 1,0-1-166,1 0 1,-1 1 171,0-1 0,1 0-350,-1 1 1,4-1-101,3 0 0,-2-3-88,2 1 0,-2-5 25,2 1 1,1-2-156,-1-1 0,1-1 82,2-2 1,4-3 51,2-3 0,2-1 402,1-3 0,-1-1 0,1-5 0</inkml:trace>
  <inkml:trace contextRef="#ctx0" brushRef="#br0">12830 8305 8569,'-4'-17'63,"-2"1"1,2 3 489,1 3-241,2 1 1,1 3 289,0 0-894,0 4 344,0-3-80,4 10 0,-2 1 9,4 6 0,-3 0-133,3 3 0,-2 1 125,2 2 1,-1-2-182,1-1 1,1 1 71,-4 2 1,4 0 112,-4-2 1,3 1 85,-3-1 0,1-3-48,-1 0 1,-1-3 81,5-1 0,-4-1-63,3-1 49,-4 1 1,3-7 133,-2 2 10,-2-2 880,3-1-965,1-4 1,-4-2 6,2-7 0,1-1-251,-1-5 1,3 1 83,-3-1 0,5-3-68,-2 1 0,2-5 4,1 1 1,1-3-262,-1-3 1,3 2 32,1-2 0,3 1-151,0-1 1,1 3-233,2 0 0,1 1 693,1 5 0,7-3 0,5 1 0</inkml:trace>
  <inkml:trace contextRef="#ctx0" brushRef="#br0">1899 11601 8453,'-5'0'11,"-3"0"136,7 0 260,-3-4-250,0 3 67,3-3 184,-8 4-563,8 0 207,-7 0 1,4 4-114,-2 2-16,-3-2 182,4 5 1,-1-4 138,0 4-117,4 1 0,-7-1 2,3 0 1,-1 5-8,1 1 0,-2 3 110,1 0 0,0 4-87,1 0 0,-2 4 127,1-1 0,0 1-92,1 2 1,-1 3 22,4 0 0,-4 4-57,4-4 1,-3 3-8,3-3 1,0 4-87,3-1 0,0-1 113,0 1 0,0-1-177,0 2 1,0-3 76,0-4 0,1-1-116,2 1 0,-1-1 79,4-2 0,-1-2-117,2-4 0,1-1-7,-2 1 0,-1-4-81,2 1 1,-4-4-18,3 4 1,-1-5 114,1 2 0,-1-4-439,-1-3 1,-2 2 175,4-1 1,0-2-536,3 1 1,-2-4-44,-1 1 919,4-2 0,0 3 0,4 1 0</inkml:trace>
  <inkml:trace contextRef="#ctx0" brushRef="#br0">9525 11601 8486,'-14'-9'-1229,"-4"-1"921,2-3 1,0 3 929,0-3 1,-1 3-121,1 1 1,2-3-43,-2 3 1,5-2-175,-2 5 1,3 0-17,1 0 0,3 4 165,-1-1 1,5 1 425,-1-1-921,2 2 183,5 5 1,1 6-121,5 9 0,2 7 61,1 2 1,2 6-412,-2 0 1,2 1 178,-3-1 0,1 2-657,-4-1 1,1-3 230,-1-1 1,-3-5 2,0-2 0,-1-4 204,2-1 0,0-2 387,-4-4 0,4-1 0,-2-3 0</inkml:trace>
  <inkml:trace contextRef="#ctx0" brushRef="#br0">9395 12151 8419,'-19'5'0,"4"-1"-30,-1-4 1,2-1 87,-2-2 1,-2-8-125,3-7 0,1-6 43,2-7 0,-1-3 117,0-6 1,1-3-593,2-3 1,5-6 502,3 24 0,1 0 0,0-25 11,1 25 0,0 0 0,0-18 47,0-1 1,4 5 212,2 1 1,3 5-41,0 8 1,3 5-104,1 1 0,3 3-53,0 4 1,1 5 64,-2 7 0,6 2-76,-3 1 0,4 9 440,0 3 1,-3 6-269,3 3 1,1 7-133,-1 6 1,-1 3-116,-2 0 1,-1 0 58,-3 0 1,2 0-134,-5 1 0,-1-4 114,-4 0 1,0-4-19,-4 1 1,0-3-216,-3-3 0,0 1 21,0-5 0,-3 1-101,0-3 1,-4-4 57,0 1 1,-1-5-391,-1 2 1,3-6-259,-1-1-199,1-4 1068,-3 2 0,0-4 0,-1 0 0</inkml:trace>
  <inkml:trace contextRef="#ctx0" brushRef="#br0">9767 11657 8307,'-9'0'1194,"4"0"-190,0 0-235,5 0-680,9-4 104,-3 3 0,8-3-763,-1 4 439,-3-4 0,8-1-182,-3-5 0,2 4-303,-2 0 0,2 0 88,-5-4 0,1 1 206,-4 0 0,0-1-26,1 1 0,-5 3-163,-2 0 511,-2 4 0,-5-7 0,-1 4 0</inkml:trace>
  <inkml:trace contextRef="#ctx0" brushRef="#br0">9888 11620 8307,'-4'27'-212,"-2"-2"0,2 2 251,1-3 0,-2 0 406,2 1 0,0-3-79,3 3 1,4-5-242,3 2 1,-2-6 131,1-4 1,0-2-145,3 0 0,2-5 86,1-2 0,-1-3-327,1-3 0,1-2-234,0-5 0,-1-3 271,-2-3 1,2-2-566,0-4 0,1 1 279,-4-4 1,-1 1-251,-1-4 1,0 3 54,-4 0 572,0 0 0,-3-3 0,0 0 0</inkml:trace>
  <inkml:trace contextRef="#ctx0" brushRef="#br0">9991 11424 8307,'0'-4'113,"0"4"1,0 4 159,0 6 1,4 4 167,2 5 1,2 4-151,1 5 0,4-1-41,-1 1 1,4 3-250,-4 0 1,5 0 84,-2-3 0,0 0-471,0 0 1,-2-4 259,2-2 0,0-6-587,0 0 1,0-5-19,-3 2 337,-2-3 393,4-5 0,-5 3 0,1-2 0</inkml:trace>
  <inkml:trace contextRef="#ctx0" brushRef="#br0">10121 11657 8301,'-5'-4'523,"-4"3"0,9-3-429,0 4 0,5-1 108,4-2 1,4 2-667,3-2 0,1-3 285,2 0 0,0-2-1232,-1-1 1411,1-5 0,0 0 0,-1-5 0</inkml:trace>
  <inkml:trace contextRef="#ctx0" brushRef="#br0">10363 11369 8301,'-9'4'0,"-1"-2"598,1 4 1,0 3 214,-1 4 1,2 2-288,2-2 1,2 2-303,4-2 1,0 2 32,0-3 0,1 4-167,2-4 0,2 0 100,4-6 1,1 1-282,-1-4 0,3 0 7,1-3 1,2-4-83,-2-2 1,2-2-81,-2-1 1,2-5-166,-2-1 1,-2 0-168,-5 0 1,1 0 230,-3 0 0,-1-2-37,-3 5 0,0-1 131,0 4 0,-4 4-311,-3 2 0,-1 2 39,-1 1 0,-5 8 525,-1 4 0,-3 9 0,0 3 0</inkml:trace>
  <inkml:trace contextRef="#ctx0" brushRef="#br0">10214 11806 8301,'4'4'512,"2"-4"1,4-7-51,2-5 1,3-5-122,3 2 1,2-6-402,2-1 1,-2-1 116,5 2 1,-1 0-87,1-4 0,1 4-171,-5 0 1,1 1-258,-3 1 0,-1 2 186,1 1 1,-5 0-158,-1 3 1,-6 2-212,-1 5 248,-4-2 993,2 6-470,-4-2 0,0 5 48,0 2 1,0 3-36,0 3 1,0 4 313,0 3 0,1 2-39,3 0 1,1 1 75,4-1 0,0-2-479,1-1 1,-1 0 121,0 0 0,1-1-605,-1-5 0,0 0 89,1 1-297,-1-1 0,-1-3-377,-2 1 263,3-5 788,-8 2 0,-1-4 0,-6 0 0</inkml:trace>
  <inkml:trace contextRef="#ctx0" brushRef="#br0">10521 11732 8287,'-5'9'0,"2"0"0,-1 4 288,1-1 1,1 2 472,5-2 1,2-2-281,4 3 1,4-3-139,-1-1 1,5 1-455,-2-1 0,3-4 146,0-2 1,-1-2-459,2-1 0,-3-1 288,6-2 0,-3-6-827,0-7 0,0-1 962,-1-2 0,1-4 0,0 0 0</inkml:trace>
  <inkml:trace contextRef="#ctx0" brushRef="#br0">10661 11275 8313,'-9'6'744,"3"-2"586,2-4 1,4 1-713,0 2 0,1-2-549,2 2 0,4-1-169,5 1 0,-1-2 127,5 2 1,-4 1-29,4 0 1,-2 0 112,2-1 0,0-1-291,-3 4 1,2-3 48,-2 3 0,-1 4-103,-2 2 0,-2 5 51,-2-2 1,1 3 138,-4 0 1,0 1-178,-3 0 1,-4-1 150,-2 1 0,1 0 45,-1-1 1,0-2-48,-4-1 0,4-4 70,0-2 1,3-1-93,-4-5 427,5 0-193,-2-3 0,4-5-102,0-4 0,4 0-29,3-4 0,1 3 12,1 0 1,1 1-74,-1 0 1,-3 4 95,0 2-65,0 2 1,3 2 21,-3 2 0,-2 3 88,-4 6 0,0 3-33,0 3 0,0 2 147,0 2 1,-1-3-142,-2 3 0,1-2-14,-4-2 0,3-2 179,-4-1 1,5-3-94,-1 0 1,2-4-68,1-2 1,1-4 37,2 1 0,2-2-150,5-1 0,2-1 22,1-2 0,3-5-48,0-5 1,3 0-436,0 0 0,2 2 219,-6-5 1,3 5-477,0-1 0,0 1 336,-3 2 0,2-4-341,-5 1 1,4 0 215,-4 2 1,1 1-102,-4 0 652,0-1 0,1-3 0,-1-2 0</inkml:trace>
  <inkml:trace contextRef="#ctx0" brushRef="#br0">11005 11285 8236,'-4'5'932,"3"-1"0,-3-5 260,4-2 1,0-2-555,0-5 1,7-3-277,3-3 0,4 2-81,-1-2 1,3 2-235,0-2 1,-2-1 4,2 1 1,-5 3-97,1 1 0,-2 4-330,-4 2 1,1 3 234,-4-3-587,5 4 0,-7-1 307,2 6 1,-3 3 265,-3 6 1,1 6-11,-5 4 0,1 7 382,-3-1 0,3 2-61,-1-3 1,2 3-19,-1-2 0,-1 4 167,4-7 0,0 3-79,3-6 1,0-1 200,0-6 1,0-1-125,0-5 0,4-4-30,2-2 1,2-2-73,1-1 0,4-1-216,-1-2 0,5-6 26,-2-7 0,0 0-108,0 0 1,0-1-768,0 1 1,2 0 442,-5 0 1,1 3-652,-4 3 1,0 1 407,1 0 0,-4 0-1421,0 3 2083,-4 2 0,2 8 0,-4 1 0</inkml:trace>
  <inkml:trace contextRef="#ctx0" brushRef="#br0">11145 11629 8236,'4'5'808,"-2"0"-607,5-5 1,2-6 1315,3-3 1,5-4-692,-2-6 0,6 0-500,1 1 1,4-4-841,-2 0 1,3 0 373,1 0 1,1 1-1166,2-4 1,-1 4 1304,4-4 0,1 0 0,2-3 0</inkml:trace>
  <inkml:trace contextRef="#ctx0" brushRef="#br0">12234 12365 8189,'-27'0'0,"3"0"459,2 0 0,3-1 681,4-2 1,1 2 88,5-2 1,3 1 118,0 2-700,4-4-403,-3 3 1,10-3-249,1 4 1,3 0 31,4 0 1,1 0 70,5 0 0,-2 3-270,-1 0 0,1 5 54,-1-2 1,-3 2-650,0 1 1,-1 1 342,-3-1 1,2 0-342,-8 1 0,3 0 266,-3 2 0,0-1 311,-3 1 0,-3 0-4,0 0 1,-4-2 167,1 3 573,-3 1 0,1-3-133,2 1 552,-2-6-628,7-2 1,-3-4-478,8 0 0,1-1-70,4-2 1,8-6-145,1-7 1,4 2-124,0-2 0,1 1-362,5-4 1,-1 4 61,-2-1 1,2 6 230,-2 1 1,-2 0 540,-2 6 0,-1 0 0,-1 3 0</inkml:trace>
  <inkml:trace contextRef="#ctx0" brushRef="#br0">12262 12709 8189,'-42'10'0,"-4"-5"334,3-2 1,0-4 171,2-5 1,2-3-15,8-9 1,4 0-73,5-7 1,7 2-11,2-2 0,7-6-165,3 0 1,4-6-19,5-3 1,6-2-226,9-5 1,3 2 140,4 1 0,4 3 117,2 4 1,2 4-309,2 6 1,-4 3-159,0 5 1,-4 9 40,1 4 0,-2 5 176,-1 4 0,-3 7-71,0 9 1,-5 7-3,2 9 0,-3 1-138,-4 1 0,-1 4-25,-5 3 1,-3 0 129,0 0 1,-4-1-366,2-5 0,-3 1-38,-1-5 1,0-2 90,0-1 0,0-6-589,0-3 1,1-4 228,2-2 767,2-3 0,0-3 0,-1-1 0</inkml:trace>
  <inkml:trace contextRef="#ctx0" brushRef="#br0">12812 12346 8079,'-19'-4'0,"5"-1"0,1-4 0,4-1 0,3 1 2437,-3 4-709,8-4-826,-3 8-900,8-3 174,2 8 0,7 3 176,3 5-303,1 3 49,2 7 0,-4-2-243,1 2 123,-1 2 1,0-4-151,-3 5 0,-1-5-430,-2-2 0,0-3-1312,0-6 840,1 0-80,-5 1 761,-1-5 1,-4-6 366,0-8 0,-4-2-26,-2-4 1,-3-2-5,0-5 1,1 2 99,2-5 0,-2 3 309,5-3 0,0 5 268,3-2 1,0 2-298,0 2 0,5 2 213,5 1 1,0 4-159,6 2 0,-4 1-322,3 5 1,-3-1-7,0 4 1,2 5-174,-2 1 0,1 3 160,-4 4 0,-1-2-91,-2 4 0,-1 1-174,-5 3 1,0-1 70,0 1 1,-2-1-55,-1 1 1,-2 0 91,-4-1 0,0 0-91,-1-3 1,1-1 74,0-5 0,-1-1 115,1-1 1,3-3 116,0-4 182,4 0 1,-3-4-137,5-3 1,5-4-143,1-1 1,2-1 175,1 4 0,4-2-59,-1 1 0,4-1-36,-4 5 1,1 2 21,-4 0 1,0 4-199,0 4 1,0 1 30,-3 4 0,-2 4 29,-4 3 1,0 6 17,0 3 1,-1-2 23,-2 2 1,1-1 111,-4 1 1,3 1-121,-4-5 0,5-2 241,-1-4 1,2-3-46,1 0 1,0-1-53,0-2 1,1-4 65,2-2 1,3 1-108,7-1 0,0 0-71,3-7 0,6 2 100,-1-4 1,5-1-312,2-6 0,0 3 83,0-2 1,0 1-553,0 2 1,-3 0 27,-1-1 1,-3 1-199,1 0 0,-2-2 176,-2-1 1,-3 2 640,-3-3 0,-2-1 0,0-1 0</inkml:trace>
  <inkml:trace contextRef="#ctx0" brushRef="#br0">13166 12141 8079,'-10'-1'625,"1"-2"1,4 1 0,2-4 1012,2 4 0,5-6-705,2 1 0,3-1-443,4-1 0,1 4-473,5 2 0,-1 1 39,1 2 0,3 0-196,-1 0 0,1 0 194,-3 0 1,-1 5-552,1 1 0,-4 2 305,-3 1 0,-2 2-228,0 1 1,-5 0 66,-2 3 1,-2 0-27,-1 0 0,0 2 204,0-5 0,-3 0 260,0-2 0,-3-1 446,2 0-287,1 1 137,3-5-219,0-1 0,1-4 57,2 0 1,4-7 6,5-3 1,-1-4-239,5 2 0,-4-4-237,4 4 1,-4-4-397,4 4 1,-5-1-439,2 4 1,-3 1 482,-1 1 1,0 2-1305,-3 2 1322,-2 2 1,-4 1 581,0 6 0,-8 7 0,-3 1 0</inkml:trace>
  <inkml:trace contextRef="#ctx0" brushRef="#br0">13296 12458 8079,'-9'10'0,"0"3"2080,3-7-1420,2-2 0,5-1-211,2-6 0,6-3-284,7-7 0,6-2 69,2-7 1,3-1-484,1-1 1,0-3 211,0 2 1,-3-2-705,0-1 0,-4 3 448,0 0 0,-1 6-258,-1 0 0,-5 1 141,-2 6 0,-1 1 2,-2 4 1,-3 0-449,0 4 532,-3 0 0,1 4 775,-4 2 0,0 5-248,0 5 1,1 3 986,2 0 1,-1 2-451,4 0 0,-1 1-97,2-1 1,1 1-617,-2 0 1,-1-5-642,1-1 0,0-3-594,0-1 912,2 0 0,-6-3-1537,4-3 1833,-4-2 0,7-1 0,-4 0 0</inkml:trace>
  <inkml:trace contextRef="#ctx0" brushRef="#br0">13706 12216 8302,'0'-5'2428,"3"2"-1714,0 6 1,4 1-180,-1 2 1,1 2-198,0-2 0,1 6-274,-2 0 1,2 1-163,2-4 0,-1 1-57,0 3 0,1-3-237,-1 3 1,-3-3 287,0-1 0,-4 2-1301,2 1 1,-3-2 37,-1 3 1367,0-3 0,-5-1 0,0 1 0</inkml:trace>
  <inkml:trace contextRef="#ctx0" brushRef="#br0">13603 12607 8076,'-9'9'0,"4"-4"3276,1 0-1833,4-5 1,8-5-848,4-1 1,6-6-292,4-4 0,0-1-56,3-2 1,2-3-222,-2 1 0,-2 0 74,-2 5 0,-1 3-71,-1 4 1,-5 0 205,-1 3-886,-3 2 1,-5 5 221,-2 2 1,-2 3 112,-1 7 0,0 1 525,0 5 0,-1-1-119,-2 1 0,2 0 186,-2-1 1,2 0-72,1-3 0,0-1-4,0-5 0,4-4-44,2-2 0,7-1-98,2-2 1,3-6-238,0-3 1,5-4-410,2-6 0,3-1-822,3-1 1,3-3 429,6-4 1,-1 0-278,1 0 0,1 0 1254,0 0 0,1 2 0,0 0 0,1-2 0,-2-1 0,-1-2 0</inkml:trace>
  <inkml:trace contextRef="#ctx0" brushRef="#br0">14376 12160 8116,'9'-5'0,"-3"-2"747,1 3 1,-1 0-243,3 1 0,1 2-648,-1-2 1,0 2 60,0 1 0,1 0-12,-1 0 0,-3 1-71,0 2-419,1-2 60,2 3 1,-3-1 121,0 1 402,-4-1 0,3-3 0,-5 0 0</inkml:trace>
  <inkml:trace contextRef="#ctx0" brushRef="#br0">14525 11937 8075,'10'-6'653,"3"3"0,-2 6-55,5 4 0,-4 5 4,4 3 1,-1 4-186,4 3 0,-2 2-126,-1 4 0,0-4-332,-3 1 0,-1-1 124,-3 1 1,0 1-300,-3-5 1,1 0 202,-4-5 1,0 0-426,-3-3 0,0-1 196,0-3 0,-1-4 14,-2-1 0,-2-3-20,-4-1 0,-4 0-48,1 0 1,-2-5-405,2-1 0,2-5 202,-3-2 0,7 0 1004,3 1 1,-1 1-297,1-1 0,0-2 311,3 2 0,4 1-217,2 4 0,2-1-64,2 2 0,2 1-319,0-1 0,2 3-19,-2 0 0,0 2-130,3 1 0,-2 1 59,2 2 1,-4 3-549,2 3 0,-4 1 72,-3 3 1,2 1 644,-5 5 0,-4-1 0,-4 1 0</inkml:trace>
  <inkml:trace contextRef="#ctx0" brushRef="#br0">14525 12579 8009,'0'-3'2909,"5"0"-2207,4-13 1,5 1-298,4-4 0,5 0-437,2 1 1,2-4 109,1 0 1,0 1-107,0 2 0,0 0-57,0 1 0,0-4-23,-1 0 1,0 5-26,-2 4 1,-2 4-311,-4 3 0,-5 2 5,-1 4 0,-4 1-76,-3 2 0,1 6 91,-4 7 0,0 1 103,-3 2 1,-1-1-22,-2 1 0,-1 0 56,-2-1 1,-2 1 284,2 0 0,-7-1 0,-1 1 0</inkml:trace>
  <inkml:trace contextRef="#ctx0" brushRef="#br0">14748 12644 7958,'10'-4'1638,"-1"-2"0,1-4-541,3-2 1,1-1-664,5-3 0,1 0 44,1 3 0,-1-2-175,2 2 0,0 1-59,0 2 1,-3 5-17,-4 2 1,-2 2-191,2 1 1,-4 1-74,-2 2 0,-1 7-165,-5 5 1,0 4-191,-3 2 1,0 0 186,0 4 0,-3-1 148,0 1 0,-4-3-25,1-3 0,1-1 304,-2-3 0,5-1 34,-1-5 2,2 0-140,1-4 1,4-1-8,2-4 0,7-4-73,2-2 0,4-3 54,3-4 0,-3-1-833,3-5 1,-1 4 364,1-1 0,0-2-929,3-4 0,1-3 125,-4 3 0,-1 1-969,-2 2 2147,-4-4 0,2-1 0,-2-3 0</inkml:trace>
  <inkml:trace contextRef="#ctx0" brushRef="#br0">15205 12234 7919,'-6'0'3276,"2"0"-283,4 0-2508,0-4 0,5 2 20,5-4 1,3 3-164,6-3 1,-1 1 57,1-2 0,0 3-45,-1 4 0,-2 0-396,-1 0 0,0 4-124,0 3 0,-1 4-102,-5 1 0,-1 11 233,-1-1 0,0 3-153,-4-4 1,0-1-129,-3 2 0,0-3 67,0 0 0,0-1 306,0-3 1,3-1-125,0-5 0,1-1 118,0-2 0,-2-1-39,4-5 0,1 0-10,5 0 1,0-5-61,3-1 0,-2-6-155,2-4 0,0 2-138,0-2 0,3 2 87,-3-2 1,0 0-625,0 3 1,-2 1 322,2 3 0,-4-4-1196,-2 1 1064,0-1 0,-8 7-547,2 0 1243,-2 4 0,-5-6 0,-1 2 0</inkml:trace>
  <inkml:trace contextRef="#ctx0" brushRef="#br0">15484 12262 7907,'-5'-4'0,"1"2"1382,4-4 1,0 0-603,0-4 0,4 0-275,2-2 1,2-3-161,2-3 1,2-1-120,0 0 1,5 1-56,-2-1 0,2 5-135,-1 1 1,0 3 84,-3 1 0,0 3-166,-1 3 1,-1 2-218,1 1 1,-2 5 174,0 5 1,-2 3-270,-2 6 0,3 4 147,-3 1 1,-1 3-92,1 1 1,-3-3 54,3 0 0,-2-1-1155,2 0 1400,0 3 0,3-7 0,1 3 0</inkml:trace>
  <inkml:trace contextRef="#ctx0" brushRef="#br0">15773 12374 7886,'9'15'0,"0"-2"0</inkml:trace>
  <inkml:trace contextRef="#ctx0" brushRef="#br0">16098 11983 7863,'-1'-5'0,"-2"2"1471,-2 2-905,-4 1 0,-5 5 692,-1 4-863,-3 5 1,1 4 54,1 1 1,0 4-34,3 2 1,4-2 132,3 2 0,4-1-156,-1 1 0,6-2 91,3-5 1,2 0-192,1-3 1,5-5-148,1-7 0,7-3-31,3-3 0,-1-5-213,1-7 1,-2-2-431,2-8 1,-2 4 363,-4-4 0,-5 1-653,-2-1 1,-2-1 328,-4 5 1,-2-1-187,-4 3 1,-1 5 216,-2 1 1,-6 4-66,-7 3 0,-1 2 97,-2 4 0,-3 4 47,0 2 0,-2 7 132,2 2 0,0 3 19,4 0 0,2 4 99,1 0 0,4 3-99,2-4 0,1 1 125,5-3 0,-1-1-102,4 1 0,1 3-14,3-1 1,1-2 95,4-4 1,3-3 25,1 0 1,3-6 282,0-2 0,0 0-146,0-1 0,1 0 419,-5-3 1,3 0-15,-2 0 246,3 0 1,-2 0-37,1 0 1,-2 4 191,-7 2 1,2 2-312,-1 2 1,1 0 52,1 3 1,-3-2-256,1 4 1,-2-3-111,1 0 0,2 2-197,-2-2 1,3-3 113,0-2 1,-3-5-219,0 1 0,1-2-100,2-1 0,0-1-323,1-2 0,-1-6-454,0-3 1,0-5 427,1 2 0,-1-3-179,0 0 1,1-1 213,-1 0 0,-1 1-360,-1-1 0,-3 1 849,-4-1 0,4 0 0,1 1 0</inkml:trace>
  <inkml:trace contextRef="#ctx0" brushRef="#br0">16527 12039 8279,'6'-9'1045,"0"-1"230,-4 1-272,2 4-267,-4-3 174,0 7 1516,0-4-2021,5 5 1,1 1 131,6 3 0,0-2-253,3 4 1,-3 0-70,4 3 0,-2 2-425,2 1 0,-2-2 239,-1 3 1,-3 0-136,3 0 0,-4 2-163,-3-2 1,1 2-316,-4-2 0,1 2-381,-4-3-666,0 1-593,0-4 1669,0 1 0,0-6-502,0-4 1,-4-6 64,1-6 992,0-2 0,-1-13 0,-1-2 0</inkml:trace>
  <inkml:trace contextRef="#ctx0" brushRef="#br0">16648 11657 7906,'9'2'1175,"0"4"1,2 10-295,1 12 0,0 5-99,3 7 0,0 10-906,-8-22 0,1 0 0,1 1 0,0 1 551,-2-1 1,1 1 0,0-2 0,1 0-90,-1 0 1,-1 0-1,2 1 1,-1-1-183,-2-1 0,0-1 0,2 2 0,1 0-490,6 22 0,2-2 263,-2-4 1,3-1-1172,-3-5 1,2-3 607,-1-7 1,0-1-1569,-3-3 2202,3-1 0,-5-4 0,3-3 0,-4-3 0,-3-5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2858 11220 8172,'-14'9'-899,"0"-3"674,5 0 1,0-3 578,0 4 0,-2-2 4,-1 1 1,1 2-185,-1-2 1,1 0-142,-2 0 1,2-1 135,-5 1 1,4 1-77,-4-3 0,1 2 49,-4-3 0,-2 3 20,-1-3 1,-1 3-25,1-2 0,0 3-88,-3-1 0,-1-1 90,4 1 0,0 0-110,4 0 0,-1-1 26,1-2 0,2-2 6,1 2 1,-1-2-87,-3-1 0,1 0 101,-1 0 0,1-1-53,-1-2 0,-1 0 30,-1-6 1,4 1-86,-2-4 0,1-1 87,-1 0 0,-2-3-35,6 0 0,0-2-1,0 0 1,4 0 6,-2 3 1,3-3-107,0 3 1,2-6 107,2-1 0,-1-1-94,4 2 0,-4 0 72,4-4 1,0 1-22,3 0 0,0-3 4,0 2 0,0-2 59,0-1 0,3 0 31,0 0 1,5 3-73,-2 0 0,2 4 10,1-4 1,1 3 2,-1-3 0,1 5-28,3-2 0,-3 2 26,3 2 1,0-1 16,-1 0 1,4 1 11,-4-1 0,4 4-1,-4-1 1,5 5-47,-2-2 0,3 3 21,1 1 1,-4-1-26,1 1 1,2 0 29,4-1 1,1 2 88,-2 2 1,0-1-85,4 4 1,-3-4 0,3 4 0,-2 0-6,2 3 1,1 0-3,-4 0 0,3 4 48,-4 3 0,1 1-16,-3 1 1,-1 0 67,1 1 0,0-1-65,-1 0 1,-2 5-123,-1 1 0,-2 0 102,2 0 0,-4 1 80,2 3 1,-3-1-18,0 1 0,-1 2 9,0 1 1,-1 4 48,-1-1 1,0 0-87,-4 3 0,1-2-97,-1 5 1,-2-2 108,2-2 0,-3 1-121,-3 0 0,-1 3 103,-2 0 0,-2 0-421,1-3 1,0-3-34,1 0 1,-2-1-187,2 1 0,0-2-313,0-1 0,3-2 362,-3 2 1,4-3-910,-1 0 1431,2-1 0,-4 5 0,0 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12114" units="cm"/>
      <inkml:brushProperty name="height" value="0.12114" units="cm"/>
      <inkml:brushProperty name="color" value="#FF0000"/>
    </inkml:brush>
  </inkml:definitions>
  <inkml:trace contextRef="#ctx0" brushRef="#br0">2784 11033 8180,'-9'6'1280,"2"-2"-932,1-4 1,3 1-89,-3 2 0,3-2 249,-3 2-256,-1 2 1,-5-1-57,0 2 0,-2 2 88,2-5 0,0 4-152,-3-1 0,-1-1-139,-2 2 1,-1-1 78,0 3 0,-3-3-197,-3 1 1,-2-1 92,-1 3 0,3 0 28,0 1 0,5-4 29,-2 0 0,-1-4-128,1 1 1,-2-2 16,2-1 1,-3-5 15,3-4 1,-4-5-129,2-4 0,1-5 116,1-2 0,2-6-10,2-3 0,2 1 69,1-1 1,4 0 12,2-4 1,1 4-26,5 0 0,0 0 55,3-3 0,0-1-9,0 1 0,3 0-113,0 0 0,5 1 208,1 1 0,2-1-81,4 2 1,-2 2 136,2 1 1,4 2-93,3 1 1,0 1-22,0 2 0,-1 3-14,4 3 0,-2 3-1,2 1 1,4 5-13,-4 0 0,7 4-9,-4 3 0,5 3 47,-2 0 0,3 5-10,-3 8 1,4 1 33,-4 5 1,-4 0-49,-2 3 0,-1 2 166,1 4 1,-2 0-146,-5 0 0,-2 3 49,-1 0 0,-2 7-16,2-1 1,-4 4-231,-2-1 0,-1 2 84,-5 5 1,0-2 130,-3-1 0,-1 3-530,-2-3 0,2 1 214,-2-7 0,-1 1-840,1-5 0,0 1 536,3-1 1,0-5 543,0-4 0,3-4 0,0 1 0,-1-3 0,-1 0 0</inkml:trace>
  <inkml:trace contextRef="#ctx0" brushRef="#br1">2011 11359 12667,'0'-18'2920,"-1"0"-2705,-2 3 1,-1-3 90,-2 2 1,-2-1 66,5-2 0,-3 4 109,3-1 0,-3 4-48,3-4 0,-4 5-176,4-2 820,-4 3-1325,2 1 212,-4 4 0,-1 3 151,1 8 0,0 6-93,-1 13 1,-2 9 62,0 13 1,4-21 0,0 0-232,2 5 1,0 1 0,-1-1 0,0 1 296,1 3 1,0 1 0,1 0 0,-1 0-228,0 3 1,0 0 0,1 1 0,0 0 409,0 1 0,0 1 1,1 0-1,0-1-67,1 0 0,0-1 0,-1 2 0,1 0-51,1-3 0,1-1 0,-1 0 0,0 0-229,2-5 1,0-1 0,0-3-1,0-1-365,0 25 1,5-3-177,1-3 1,2-4-459,1-8 1,2-4-579,1-7 0,-2-1 623,3-4 1,0-2-325,0-1 0,0-3 301,0-3 0,-2-1 543,5 0 315,-5-4 1,6 4 0,-2-4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13138 14609 8392,'5'0'-2488,"-1"0"3152,-4 0-546,0-4 37,0 3 7,-4-8 141,3 8-221,-8-7 1,8 6 245,-2-4-247,2 4 1,-2-4 276,0 3-128,0 2 1,3-3-576,0 4 673,0-4-175,4 3-59,1-7 0,5 3-44,-1-5 0,0 4 21,1 0 0,-1 1-64,0-2 0,5-1 65,1 2 0,0 1-141,0-1 0,1 2 65,2-2 1,1 0-15,0-3 1,0-1 17,3 1 1,-2 0-4,1 0 1,-2-2-7,-4-1 0,3 1 15,-2-1 0,1 2 29,2 0 0,-2 0-27,-1-2 0,5 1-15,-3-1 0,3-2 18,-3 2 1,1-4-1,0 4 1,-1-4-5,1 4 0,0-3-1,-1 2 1,0-2 27,-3 2 1,2-2-1,-5 2 1,4-3 8,-4 0 1,2 2-25,-2-2 1,-2 4 7,3-4 1,-4 4-4,-3-4 1,3 4-1,-3-4 1,-1 5-24,1-1 1,-3-3-6,4 0 0,-5-3-1,1-1 1,-1 3-8,1-3 1,-2 3 10,2-6 0,-1-1 3,1 1 1,-2-2-6,2 2 1,-2-4 5,-1 1 1,0 1 46,0 0 0,0-1-44,0-3 1,0 0 77,0 0 0,0 0-79,0 0 1,-3 0 2,0 0 1,-3 0 2,3 0 0,-1 0 3,1 1 1,1-1-57,-5 0 0,5 3 13,-1 0 0,-1 0-98,1-3 0,-1 0 101,1 0 0,1 1-13,-5 3 1,4-3 9,-3 2 1,0-2 2,-3-1 0,-1 0 54,1 0 0,0 3-56,-1 1 1,0 0 5,-2-1 1,-3-1 82,-4 4 0,1 0 13,-1 0 0,0 1-88,-3-4 0,1 5 1,-4-2 1,1-1 7,0 1 0,-2 1 11,4 2 0,-3 0-11,4 1 1,-4-1 8,3 1 1,-5 0-7,-1 3 1,0-3-7,-3 2 1,-1 3-8,1 1 1,-3 1 12,3 2 0,-3 3 5,3-1 1,-3 4-4,3-3 0,-5 4 0,2-1 1,-2-1 5,-1 1 0,0-1-7,-1 0 0,4 3 3,0-2 0,3-1-2,-3 1 0,4 0 1,-1 3 1,-2-1 11,-1-2 0,0 2 2,0-2 0,0 2-17,-3 1 0,1 4 6,2 2 0,-3 2-8,3 2 0,1 0 7,-1 2 1,-3 2-214,-4 1 1,0 6 212,1-2 0,2 2-1,1 1 1,1 2-3,5 4 0,0 1 0,3 2 1,-3-1 1,0 4 0,-3 0-3,3 3 0,0 1-6,3-1 1,0 1 8,0 2 1,3 0-5,0 3 0,5 1 1,-2 2 1,5-3 22,2-3 0,3-2-14,0 0 0,-2-3 2,2 2 0,0-5 14,2 5 0,4-1 4,0 5 1,4-3 59,-1 2 1,2 0-70,1 0 1,0 3-34,0 3 1,1-2 38,2-1 1,2-3-15,4 4 0,2-2 11,1 2 0,-1-3 1,5-4 1,-5 1 7,2-1 1,1 0 2,2 0 0,1-3 113,2 1 0,1-5-237,1 1 0,0 0 170,4-3 0,-3 2-28,2-6 0,-2 0-9,3 1 1,-4-3 21,0 3 0,2-5 4,-1 2 1,-2-1-45,-2 0 0,-4-4-10,4 2 1,-1-3-70,1 3 1,0-5 321,-2-1 1,0-3-326,-3-1 0,2 1 139,-3-1 1,1-3-251,-4 0 0,0-3 107,1 4 0,-4-5-276,0 1 248,0-2-39,4-1 84,-1 0 1,-3 0-88,0 0-60,-3 0 0,1-1-113,-4-2-309,0 2-2292,0-3 2905,-4 4 0,-6 4 0,-4 1 0</inkml:trace>
  <inkml:trace contextRef="#ctx0" brushRef="#br0">11974 14748 7822,'-15'0'-1300,"2"3"867,4 1 1175,-1-1-379,1-3 1,0 0 104,-1 0-528,1 0 230,0-4 1,2 3-73,1-3 174,4 3-168,-6 1 0,6-3 71,-4 0-212,4 0 225,-3 3-120,5 0-134,9 0 1,-3 0 210,6 0 1,0 3-4,0 0 1,-2 3-30,3-2 0,1 2 5,2-3 1,-2 1-10,2-1 1,-4-2 1,4 2 1,-2-2-171,2-1 0,1 0 156,-1 0 1,-3 0-113,0 0 0,0 0 109,0 0 1,-1 0-13,-3 0 1,-2-4 11,-1-2 1,0-2 1,3-2 0,-4 0 49,-1-2 1,0 1-59,-1-1 0,0 0-124,-3 0 1,-3 1 125,0-5 0,-4 4-238,4-4 1,-4 5-99,1-2 0,1 3-786,-1 1 33,3-1 301,-1 5 1,5 1-551,2 4 1249,3 0 0,11 4 0,3 1 0</inkml:trace>
  <inkml:trace contextRef="#ctx0" brushRef="#br0">13054 14804 8530,'-9'0'-28,"-4"0"18,1 0 0,-1-3-1318,4 0 985,0-4 1,-1 3 549,1-3 0,3 0 72,0 4 1,0-1-117,0 1 1,1 2-46,2-2 1,2 1 60,-2-1 190,-2 2-100,4-4-37,-4 5-291,5 0 0,8 1 115,1 3 1,5 0-4,-1 2 0,2-1-32,-2-2 0,3-2 155,0 2 0,2-2-119,0-1 1,1 0 93,-1 0 0,4 0-89,0 0 1,4-3 19,-1 0 0,-1-4 35,4 1 0,-2-2-15,5 2 1,-2-2-65,-1 2 1,-1-2 33,-2 2 1,2-1-43,-2 4 1,2-3 44,4 3 1,-2-4-33,2 4 0,3 0-46,0 3 0,-1-3-9,1 0 1,-3 0-19,3 3 1,-4-1 64,1-2 0,-5 2 38,-1-2 0,0 2-42,3 1 0,-4 0-52,1 0 0,-4 0 52,1 0 1,-3 0-42,0 0 0,-3 0 4,-1 0 1,-4 0 0,2 0 1,0 3-10,0 0 1,-4 0-41,-3-3-81,0 0 121,0 4 0,-1-3 29,-2 2-34,-2-2 1919,3-1-1825,-8-4 1,2-1-116,-4-4 0,0-1 104,0 1 1,-2-3-207,2-1 0,-3-3 52,0 0 1,3-2-70,0 0 0,0-2 59,-4-2 1,1 2 18,0-5 0,-1 0 74,1-3 1,-1 0 15,-3 0 1,3-3-93,-3 0 0,0-4-95,1 1 1,-4-2 176,4-2 1,-2 0-34,2-2 1,1 2 87,-1-3 1,2 0-16,0 1 1,1-2 16,0 2 0,-1-2-246,1-1 0,1 1 232,2 1 1,-2 5-149,5-4 1,-1 3 120,1-3 1,2 5-47,-2 1 0,2 7 27,1-1 1,0 3-20,0 0 1,0 3-55,0 3 1,3 4-98,0 3 127,0 2 421,-3 0-308,0 5-136,0-3 131,-4 7-135,3-3 180,-3 4-70,4 0 1,-3-1 63,0-2-57,0 2 1,2-4 37,-3 5-43,3 0 0,-4 0-16,2 0 0,-1-1-100,-2-2 1,-2 2 96,1-2 0,-2 2-49,-3 1 0,0 0 25,-3 0 1,2 0-7,-2 0 1,-4 0 51,-3 0 1,0 0 7,0 0 0,1 1-47,-4 2 1,3-1 7,-6 5 1,2-2-5,-5 1 0,1 2 12,-1-2 1,-1 2-12,-2-2 1,-6 5 9,3-1 1,-1 1-127,4-2 0,-3 1 109,3-1 0,-2 0-6,-1 0 1,-2 1 60,1-1 1,-4-1-42,5-1 1,-2 1 13,5-2 0,-1-1-12,4 1 1,-2-2-34,-1 2 1,0 0 33,-7 3 1,6 0 3,1-3 0,1 2 27,-1-2 0,3-1 1,6 2 1,2-2-46,4 1 0,2 2 17,1-2 0,0 0 31,3 0 0,-2 0-24,2 3 0,2-2-55,5-1 1,-2 0 176,1 3 1,2 0-275,-1-3 1,4 3 97,-1 0 1,2 1-14,1 2 0,0 2 32,0-2 0,1 8-4,2-2 1,2 6 87,4-2 1,0 4-90,-3-2 1,4 3 103,-4 1 0,8 0-56,-5 0 0,3 3 12,-3 0 0,3 3 40,1-3 1,-1 0-68,-3-3 1,1 0 66,-1 0 0,0 0-49,1 0 0,-4-3-42,0 0 0,-1-5 35,1 2 0,0-3-1,-3-4 0,-1 2 3,4-5-10,-4 1 40,2-4-3,-4 0-645,0-3 156,0-2-150,0-4 0,-3-4 295,0-3 1,0 2-76,3-1 1,-1 3-363,-2-3 120,2 4 137,-3-7-55,4 8-1221,0-3 1739,-5 4-4,4 0 4,-7 0 0,3-3 14,-4 0 1,2 0 20,1 3 1,3-3 104,-3 0 1,1-2 177,-1 2 0,0 1-110,3-4 0,1 4 443,-4-1-162,4-2 155,-6 0-145,7-1-476,-4 2 213,5 4-257,0 0 1,2 4 90,1 3 1,-1 2-43,4 3 1,-3 0 43,3 3 0,0-2-9,4 2 1,-4-3 112,0 0 1,-1-2-100,2 0 1,0-1-14,-4 0 1,1-4 30,-1-2-25,-2 3 11,3-5 0,-3 3 23,2-4 321,-2 0-193,4 0 1,-5-4-137,0-3 1,3-1-217,0-1 0,1-1 7,-1-3 1,-1 2-143,4-5 1,-3 4 169,4-4 1,-1 4-81,3-4 0,0 5-425,1-1 0,3-2 173,3 2 1,2-2-884,4 2 1300,2 1 0,8-2 0,1 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12114" units="cm"/>
      <inkml:brushProperty name="height" value="0.12114" units="cm"/>
      <inkml:brushProperty name="color" value="#FF0000"/>
    </inkml:brush>
  </inkml:definitions>
  <inkml:trace contextRef="#ctx0" brushRef="#br0">3352 2458 8382,'-9'0'251,"2"0"417,1 0 1132,4 0-1617,-2 0 1,4 1 19,0 2 0,1 3 122,2 7 0,-2-2-81,2 5 0,2-2-121,2 2 1,-2 1 140,1-1 1,0-2-190,4 2 1,-1-1-62,0 4 1,0 0 139,1-1 0,0-2-150,3-1 0,-3 1 136,2 2 0,-4-3-211,-2-3 1,0 2 102,3-2 1,0 4-10,-3-4 0,2 0 66,-2-2 1,1-1-26,0 0-43,1 1 0,-6-2-164,4-2 138,-4 3 86,2-8 182,-4 3 2426,0-4-2680,5 0 1,-4-4 72,2-3 1,-2-4-209,-1-1 1,0-5-5,0 1 1,3 2 103,0-2 0,0 4-84,-3-3 1,3 2 105,0-2 1,1 2 102,0-2 0,-3 3-107,2 0 1,1-2 154,-1 2 1,3-4-126,-3 4 1,3-4 92,-2 0 0,3-1-57,-1 2 1,2-3 9,2 3 1,-4-3 95,0 0 0,1-4-55,6 0 1,-3-3 38,2 4 0,-1-4-62,-2 3 0,3-3-141,1 4 1,-1-1 128,-2 3 1,-4 4-127,0-1 0,-3 2 58,3-2 1,-4 6-20,1 4 0,0 0-21,0 0 1,-2 1 64,2 2-662,-2 2-189,-1-3 1,0 12 0,0 2 0</inkml:trace>
  <inkml:trace contextRef="#ctx0" brushRef="#br0">6955 5531 8103,'-24'5'630,"2"3"1,3-3-22,0 5-247,1-1 809,-1 4-701,5-2 0,-7 3 34,2-1-312,-1 1 0,-3 2 9,-2-1 0,-2 1-116,-1 2 0,-3 1 3,0-1 0,-6-2 109,3 0 0,-4-6-267,3-1 1,0-4 71,1-5 1,1-1-330,2-2 0,-1-8-378,-2-11 1,-2-7 511,18 10 0,1-2 0,0 0 0,-1-1 84,1-1 0,0 0 1,0-2-1,0 0 45,3 1 1,0-1-1,-1-2 1,2 1 230,3 1 0,1 0 0,0-1 0,0 0-2,-1-20 1,0-5 167,7 8 1,0-5-109,3 5 1,5-6-56,4-1 1,-2 24 0,1 0-88,2 1 0,2 0 1,-1 0-1,1 1-78,16-19 0,4 4 23,3 7 0,1 2-133,1 9 0,3 3-231,1 6 0,1 7 142,2 5 0,0 10 79,-18 0 1,1 2 0,-3-1 0,-1 2 41,1 4 1,-1 1 0,-1-1 0,-2 1-33,0 1 1,-2 2-1,0 1 1,-1 2 21,-1 0 1,-1 1 0,0 2 0,0 0-83,-4 0 0,0-1 0,0-1 0,-1 1-105,0-1 0,-1-1 1,9 21-346,-3-2 0,2-7 17,-5 2 0,1-7-37,0 0 635,-3-6 0,6-3 0,-5-3 0,0 0 0,2-1 0</inkml:trace>
  <inkml:trace contextRef="#ctx0" brushRef="#br0">8380 5540 8134,'0'9'0,"-3"-3"37,0 1 1,-5-1 104,2 3 0,-2 1 46,-1-1 1,-2 3 66,-1 1 0,-3 0 132,-3 0 0,-2 0-103,-2 2 0,-2 0 167,-3-3 0,-6-1-131,-1 1 1,-5-2-72,-1 0 0,-2-2-124,2-2 1,1 2-70,-5-5 1,0-4-304,-6-6 0,24 0 0,0-2 191,-2-1 1,0-2-1,3-1 1,0-1-157,1-1 1,1-1-1,-1-2 1,0-1 128,1-2 0,2-2 0,-1 1 0,2-2-8,2-1 1,2 0 0,0 0 0,1 0 42,2-2 1,1 1 0,0-2 0,1 1 121,1 1 1,1-1-1,-1-23-291,4 0 1,4 2 610,2 2 1,9-4-204,7 0 0,-6 24 0,1 0-40,3 1 1,0 0-1,2 0 1,0 0-28,1 2 0,0 0 0,3 2 0,0 0-43,0 2 0,0 1 0,2 1 0,1 2-245,20-10 1,1 11 100,0 8 1,4 6-75,-5 6 1,4 9 68,-7 13 1,-20-11 0,-1 2 72,-1 3 0,-2 0 1,2 2-1,0 2-215,-3 0 1,1 0 0,-1 2-1,0-1 175,-3 1 0,0 0 1,0-1-1,-1 0-224,-1 1 0,-1 0 0,-2-2 0,0 1 101,-1 3 0,1-1 1,-1-2-1,1-1-819,6 24 1,-1-4 99,-3-2 877,5-3 0,0-7 0,5 1 0,-1 0 0,1 1 0</inkml:trace>
  <inkml:trace contextRef="#ctx0" brushRef="#br0">9944 5410 8185,'-5'14'0,"-7"3"0,3-5 765,-2 5-265,1-3 338,-3 5-327,3-1-194,-8 5 0,-1 1-211,-5 4 1,-3 0-4,-1 0 0,-4 0-24,-2 0 1,-6-2-111,0-1 1,-4-3 155,4-6 1,-2-4-64,-2-6 0,4-3-181,-7-6 1,3-8 12,-3-11 0,5-8 84,21 9 1,2-1 0,-1-4 0,1-1-271,0-5 0,1-1 0,0 0 0,0 0 252,0 0 1,2-2 0,-1 1 0,2 0 147,0 1 1,2 1 0,1 0 0,1 1-65,1 2 1,1 2 0,2 0-1,0 1 80,2 0 0,0-1 0,3 1 0,0-1 41,2 0 0,0-1 0,4-2 0,1 1-7,2-1 1,1 1 0,2-1 0,2 2-62,0 1 1,1 1-1,1-1 1,2 0-3,-1 2 1,1 1-1,1 0 1,1 2-92,-1 1 1,0 2 0,3 0 0,0 1 76,2 2 1,0 1 0,2 1 0,2 2-257,0 1 1,0 3-1,26-2 125,-26 6 1,1 1 0,0 4 0,1 1-45,-1 2 1,1 2 0,3 2 0,-1 2 54,-1 3 1,-2 2 0,3 3-1,-2 1-32,1 1 0,-2 3 0,-1 1 0,-1 2 64,-1-1 0,-2 2 1,0 2-1,-2 1-124,-3 1 0,0 0 0,-1 5 0,0 0 32,-1 1 1,-2 0 0,-2 3 0,-1-1 66,0-2 0,-2 0 1,-3 2-1,0-1-265,0-2 0,-1-1 0,-2 0 1,-1 0 193,1-1 1,-1 0-1,0-5 1,-1 0-928,0 24 0,0-3 400,0-3 1,0-3 629,0-6 0,0-1 0,0-2 0,0-4 0,0-4 0</inkml:trace>
  <inkml:trace contextRef="#ctx0" brushRef="#br0">11192 5773 8395,'0'-10'-36,"0"0"36,0-2 0,1 1-248,2-1 1,-1-2 103,4 2 0,-3-1 1252,3 0-700,1 3 0,1-1 375,-2 5-532,2 4 1,-2-1-84,3 6 1,4 3 225,3 7 1,2 4-68,4 5 1,-1 7 55,4-1 1,-2 4-266,2-4 1,2 2-154,-2-5 1,1-2-41,-1-2 0,5-2-72,-2-4 0,2-1 85,-2-5 1,3-4 108,0-1 1,3-4-19,-3-4 0,3-4-99,-3-4 0,0-8 172,-3 1 0,1-4-230,2 1 1,-2-3 187,2 3 0,-2-2-60,-1 2 0,0 1-19,0 6 1,0-1 212,0 7 1,0-2-110,-1 8 1,1 0 147,0 3 1,4 5-109,3 5 1,3 1 219,5 8 0,-2-3 12,5 6 0,-4-3-164,1-4 1,-2 3-124,6-3 1,-3 2-227,6-2 0,1-1-279,-2-5 0,1-1 219,-3-1 1,-2-3-60,-1-4 0,-2-1 69,-2-2 1,-1-7-24,1-5 1,1-3 152,0 0 1,-5-1-31,-5 0 0,-2 1 191,-1-1 0,0 1 299,0 3 0,0-2 440,0 5 0,1 4-388,2 5 0,-1 2 279,4 1 0,-1 2-215,1 4 1,2 0-93,-2 6 1,2 2-162,-2-2 0,5 2-338,-2-2 1,4-5-234,-1 3 0,-2-7-263,3 0 1,-4-2-60,-3-1 1,-1 0-749,-2 0 1,-3-4-45,0-2 0,-1-6 637,-5 0 0,2-5-281,-2 2 0,0-2 94,-4 2 988,1-7 0,0 10 0,-1-7 0,1 1 0,0 1 0,-1-2 0</inkml:trace>
  <inkml:trace contextRef="#ctx0" brushRef="#br0">16192 5661 8061,'0'9'425,"0"1"1,0 2-37,0 0 1,0 2-286,0-2 0,-4 0-36,1 3 0,-8 1-166,-1 2 0,-6 1 17,-4 0 0,-2-1 187,-3 1 0,-1-1 156,0 1 1,-2 0-119,2-1 0,-3 1 301,3 0 0,3-5-132,-3-2 0,-1 2-5,-8-2 0,5 1-205,-9-4 1,-1 0-67,-1 1 1,-8-4-393,4 0 1,5-4 410,-5 1 1,6-2-65,6 0 0,-1-2 0,7 1 0,0-2-226,-13 0 0,0-2 0,10-1 1,2-2 123,-5-5 0,1-1 0,5 1 0,1-1 51,-5-2 1,0-1 0,3 0 0,0-1-46,5 0 1,1 0 0,1-1 0,1-2-79,3 1 1,1-2-1,1 0 1,1 0 186,1-2 1,2-1 0,-1 1 0,1 0 46,-12-24 1,2 0 0,5 1 0,2-1-7,1 1 0,4 0-45,2 3 0,4-1 128,5 7 1,0-3-95,0 3 0,5-1-129,4-2 1,2-1 110,4 0 0,5 0-36,5 0 0,-1-1 26,0-4 1,4 3-7,3 3 0,-13 20 1,1 0 99,-1 0 1,1 0-1,0-1 1,0 1-144,3-2 0,0 0 0,-1 1 1,1 1 113,1 1 0,1 1 0,-1-1 0,1 0-37,1 1 1,0-1-1,-1 2 1,0 1 86,3 0 1,-1 1-1,0 1 1,1 0-41,1 1 1,0 1-1,-1 0 1,1 0-69,1 2 1,1-1-1,-3-1 1,1 0 11,5-2 1,0 0-1,1 1 1,1 0-65,1 2 0,-1 0 0,1 1 0,0 0-91,-4 3 1,1 1 0,-1 0 0,1 1 119,0 1 0,-1 2 1,0-1-1,0 2 87,-1 0 1,0 2 0,1-1 0,-1 1-4,-3 0 0,-1 1 1,4 1-1,-1 2 60,-1 1 0,-2 0 1,24 9 85,-4 0 1,-3 1 154,3 6 1,-4 2-129,0 4 1,-1 3-171,-22-14 0,0 1 1,-1 1-1,-2 1-23,11 17 1,-13-14-1,-2 2 31,1-1 1,0 1-1,2 2 1,-1-1-1,1 0 1,-1 1-1,0 0 1,-2 0-38,0-2 1,-1-1 0,-2 1 0,0 0 165,8 22 0,-3-2 15,-6-1 1,-4 0-42,-2-4 0,2 1-48,-2-4 1,-1-3 278,-5 0 1,-6-1-471,-3 1 1,-5 3 81,2-3 0,-7 3-95,-3 3 1,-2-4 275,-1 1 1,1-6-298,-1 0 0,-2-2-56,-5-1 1,-4 0-66,15-14 0,-2 0 0,2-2 1,-2 1-374,-4-1 0,1 0 0,-14 8 98,0-1 0,14-4-407,7-2 1,0-3 170,0 2 1,0-1-434,3-2 1,4-3-44,-1 0 1192,-14-1 0,-5 1 0,8 1 0,-2 0 0,-20 3 0,-1-1 0</inkml:trace>
  <inkml:trace contextRef="#ctx0" brushRef="#br0">3277 4721 8191,'-14'-10'1802,"5"1"995,4 4-2028,5 1 1,6 5-385,3 2 1,1 3-125,6 6 0,-1 4-78,4 6 1,3-2-147,-1 5 0,2-4-247,-1 1 0,-2-3 30,1 0 0,-1-5-259,-1-1 0,-1-3 209,1-1 1,0-3 5,3-3 0,-2-2 441,2-1 1,1-7-113,2-3 0,-2-4 87,-1 1 1,0-4 67,0-2 0,0 2 87,-3-2 0,-1 0-21,1 4 1,-1-2-94,1 2 0,-3-2-186,-1 5 1,1 0 77,2 6 0,4 2-321,0 4 0,3 0 107,0 0 1,2 4-67,1 2 0,3 6 2,0 0 0,0 5 103,-3-2 0,-3-1 50,0-2 0,-3 2 11,2-2 0,-3-1 153,1-4 0,1 1-101,-2-2 0,4-2 109,-3-1 0,1-2-55,-2-1 0,0-4-89,4-2 0,-1-5 23,0-2 1,-1-2 6,-4 2 0,1-3-146,1 0 0,-1 2 125,2-2 1,-3 5 15,0-2 1,0 1-20,-1 3 1,2-2 78,2 8 0,-2 0-73,5 3 0,-3 1 179,3 2 1,-2 2-103,2 5 0,1-1-40,-4 0 1,3-3-27,-4 1 0,5-2-16,-1 1 0,-1-2 61,1-4 0,-4 0-36,4 0 1,0-1-162,3-2 0,-3-2 97,0-4 1,-4-1-291,4 1 0,-1-3-278,1-1 1,-2 1-326,-5 2 0,1 1-159,-1 0 0,1 1 3,0 1 1053,-5 3 0,4 8 0,-4 1 0</inkml:trace>
  <inkml:trace contextRef="#ctx0" brushRef="#br0">3128 14581 8532,'0'-10'2,"5"5"1,-3-2 140,4 4 312,-4 0-223,6 3 1,-3 0-152,5 0 1,-1 4 85,0 2 0,-2 2 92,-1 2 0,0 3-42,3 3 0,-3 1 39,1 2 0,-4 3-69,3-1 0,-3 1-109,3-3 1,-3-1 73,4 1 0,-4-3-31,3-1 1,-3-3-15,3 4 1,-3-5 68,4 2 0,-4-6-43,3-1 0,-3-3-209,3 4 0,-3-5 37,3 1 135,-3-2 1,4-2-18,-4-2 1,3-3 60,-3-3 1,4-4-141,0-3 0,-2-2-154,1-4 1,-1 0-323,1-6 0,2 4 239,-5-7 1,3 1-105,-3-4 0,0-2 55,-3 2 0,3-1-302,0 1 1,0 1 47,-3 6 1,5 2-102,1 0 0,2 7-53,1 0 694,5 5 0,0-4 0,5 2 0</inkml:trace>
  <inkml:trace contextRef="#ctx0" brushRef="#br1">8035 13473 9250,'5'-4'33,"3"-2"-278,-5-3 1,4 1 733,-1 2 1,3-2-106,0 5 1,0 0-158,0 3 0,1 0-4,-1 0 0,0 4-40,1 3 1,-4 1 6,0 1 1,-1 4 12,1-1 0,2 5-9,-5-2 0,3 3 4,-3 0 0,3-2-229,-3-1 0,2 0 120,-2 0 0,-1-1-76,4-5 0,-4 0 254,1 1-349,2-1 140,-4-4 30,8-1 0,-7-4 220,4 0 1,-1-5-99,1-4 1,6-5-444,-3-4 1,2-1 135,-1 1 1,-4-4-276,0 0 1,-3-1-67,3 2 0,-4-2-241,2-2 1,-3-2 193,-1 2 0,3 4-249,0 2 1,0 1-548,-3 6 451,0 0 827,4 6 1,-3 2 0,3 4 0</inkml:trace>
  <inkml:trace contextRef="#ctx0" brushRef="#br0">6713 14981 8302,'3'9'379,"0"1"1,5-1 133,-2 0 0,2 2-82,1 1 1,1 0-156,-1 3 0,0-4 22,1 2 1,-2 0-121,-2 0 1,2-1-152,-1-3 1,-2 1 128,1-1 0,-3-1-185,3-1 0,-3 0 6,4-4 96,-5 4 1,3-5-118,-2 4 99,-2-4 51,3 3 139,-4-5 154,0 0 1,3-1-294,0-3 0,5-5-690,-2-6 0,2-3 308,1-1 0,1-2-607,-1-1 1,0-4 418,1 1 0,-4-2-1429,0-1 1893,4 1 0,1-6 0,2 0 0</inkml:trace>
  <inkml:trace contextRef="#ctx0" brushRef="#br0">15270 4320 8228,'-5'0'-957,"0"0"1623,5 0-651,0 4 1,2 1 146,1 1 0,1 2-67,2-2 0,1 2-35,-4 2 1,4 0-14,-4 3 0,3-3 21,-3 2 1,3 2-52,-3-2 0,3 2 36,-2-2 0,3-2-67,-1 3 0,-1-3 59,1-1 1,1 1-3,2-1 1,-3 0 8,0 1 1,-1-4 42,2 0-14,1-4-25,-3 2 459,0-4-323,-1 0 0,0-1-78,-1-2 0,0-2-42,-3-4 0,3-2-7,0-1 1,3 1-17,-3-5 0,5-1-17,-2-4 0,2 0-134,1-4 1,1 1 93,-1 0 0,0-3-187,1 2 1,0-2 41,2-1 0,-1 1-203,1 2 0,-2-1-54,0 5 0,2-3-173,1 5 1,2-1 582,-2 4 0,7-1 0,0-2 0</inkml:trace>
  <inkml:trace contextRef="#ctx0" brushRef="#br0">4413 11685 8553,'-9'-5'-1416,"0"-3"1866,-1 1-233,1-1 0,0-1 137,-1 0 0,-2 2-99,0 1 1,-2 4-298,2-1 0,-3 2 44,-3 1 1,-5 0-132,-2 0 0,-5 1 196,-1 2 0,-6 5-121,3 5 0,-9 4-318,3 2 0,-5 5 385,22-9 1,0 1-1,-2 0 1,0 1-60,0 1 0,1 1 0,-3 0 0,0 0-174,0 2 0,1-1 0,0-1 1,0 0 205,0 1 0,0 0 1,1 1-1,0 1 42,-1-1 0,-1 1 1,-1 1-1,0 0 2,-1 0 1,-1 0 0,-1 2 0,0-1 24,2-1 1,-1 1 0,1 1 0,-1 1 5,2-3 0,0 1 1,-1 2-1,-2 1-323,0-1 0,0 0 1,-1 3-1,0 0 329,-1 1 1,1-1 0,2 2 0,0-1 9,2-2 0,0 0 1,-1 3-1,-1 0-29,2-1 0,0-1 1,-1 1-1,0 0 20,1 1 0,0 0 0,1-2 0,0 0-10,0 0 0,1 1 0,0 0 0,1 1-89,2 0 0,0 0 1,-1 0-1,1-1-147,0 1 1,0 0-1,-1 0 1,1-1 178,-1 1 0,1 0 1,2 1-1,0 0 12,1-3 1,0 1 0,0 1-1,1 1-4,1-1 1,-1 0 0,1 1 0,0 0 10,1 0 1,0 1 0,0 0 0,1-1-7,0 1 0,1-1 0,0 1 0,1 0 43,-2-1 0,1 1 0,0 1 1,1 0-33,-1 0 0,2 0 1,0 1-1,1-1 6,-1-2 1,1 1-1,2-1 1,-1 1 6,0-1 1,1 1-1,0 2 1,0-1 0,1 2 0,-1 0 0,1-1 0,0-1-44,-1 0 1,1 0 0,2-1 0,0 0 36,0-2 0,1 0 0,0-1 0,-1 1-94,1-2 0,-1 1 1,0 0-1,-1 0 82,1 1 0,1 0 0,0-3 0,0 1-31,1-3 1,1 0 0,-6 23-50,1 1 1,0-2-21,-1 2 0,-2-2 105,0 1 1,-1-1 187,4-2 0,1-4-180,1-5 1,0-4 558,4-5 0,-1-3-672,1 0 1,2-5 536,-2 2 1,2-2-511,1-2 0,3-2 393,0-1 0,3 0-547,-3 0 1,4 3 322,0-2 0,4-2-200,1 2 0,2-1 102,-2 4 0,0-1-92,3 1 0,1 3 149,2-1 0,-2 1-118,-1-3 0,4-1 165,3 1 1,5 0-58,1-1 0,2 0 20,7-3 0,-1 2-101,7-5 1,-1 1 371,4-4 1,4 0-445,-21-4 0,1 0 0,0-1 1,1 0 169,1-1 1,1 0 0,2 1 0,0 0-60,0 0 1,1-1 0,4-1 0,1 1 33,0 0 1,1 0 0,3-1 0,0-1-407,0 2 1,0 0 0,1-1 0,-1-1 325,3 2 0,1 1 1,-1-2-1,1 1-199,-13-1 0,0 0 0,1 0 0,-2 1 0,0 0 0,0-1 189,1 0 0,0 0 0,1 0 1,0 1-1,0 0 0,0 0-275,2 0 1,-1 0-1,0 0 1,2 0-1,0 0 1,-1 0 255,1 0 1,-1 1-1,0-1 1,1 0-1,0 0 1,-1 0 29,0 0 1,0 0 0,1 0 0,2 0-1,1 0 1,-1 1 16,1-1 0,-1 0 1,1 0-1,0 0 1,0 1-1,0-1-19,0 1 1,1 1 0,-1-1 0,-1-1-1,0 0 1,0 1 46,1 0 0,-1 1 0,1-2 1,3 0-1,0 0 0,0-1-8,-1 0 0,-1 0 0,1 0 0,2 0 0,0-1 0,1 1 47,-3 0 1,1 0-1,-1 0 1,1 1 0,0 0-1,1 0-30,-1-1 0,1 0 0,-1 0 0,2-1 1,0 1-1,-1 0-174,1 0 1,-1 0 0,1 0-1,0-1 1,0 0 0,0 0 161,-1 1 0,1 1 0,0-2 0,0 0 1,0 0-1,1-1-2,2 2 1,0-1-1,-1 0 1,1-1-1,-1 0 1,0 1-46,2-1 0,0 0 0,0 0 0,0 0 0,1 0 0,0 0 29,-1 0 0,-1-1 0,1 2 0,-10-1 0,0 1 0,-1 0 0,1 0-40,9 0 1,-1 0 0,1 0 0,-11 0 0,0 0 0,0-1 0,0 1 30,1-1 1,-1 0-1,1 0 1,-1 0-1,10 0 1,0 0 0,1 0 12,-10 0 0,1 0 1,1 0-1,-2 0 1,9 0-1,-1 0 0,0 0-13,4 0 0,0 0 0,-1 0 1,-2 0-1,0 0 0,-1 0-1,0 0 1,0 0 0,-1 0-1,1 0 1,1 0 0,-1 0 17,0 0 0,-1 0 0,1 0 0,-1 0 0,1 0 0,-1 0 49,0 0 0,1 0 0,0 0 0,-1 0 0,0 0 0,1 0 55,-1 0 1,1 0 0,-1 0 0,1-1 0,-1 0 0,-1 0-36,0 0 0,0 0 0,-1 0 0,-1 0 0,-1-1 0,0 2-129,1-1 0,0 2 1,-1-1-1,-1-1 0,-1 1 1,1 0 90,1-1 1,-1 0 0,0-1 0,0 2 0,-1-1 0,0 0 43,-2 0 0,1-2 0,-1 1 0,-1 1 0,-1 1 0,1-1-67,-2 0 1,0 0-1,0 0 1,-1 1 0,0-1-1,0 1-71,15 0 1,0 0-1,-1 0 1,-1 0 163,-1 0 1,0 0 0,-3 0 0,-1 0-95,-2 0 1,0 0 0,-4 0 0,-1 0-139,-2 0 0,-2 0 1,-1 0-1,-2 0 446,0 0 0,-1 0 1,23 0-581,-5 0 0,-6 0 85,-7 0 0,-4-1 935,-8-2 0,-1-2-701,-9-5 0,0-1 1051,-2-5 1,-5-4-923,-2-11 0,-3-4-111,-3-9 1,-6-6-209,2 20 0,-2-2 0,-2-1 0,-1-1 75,-1-4 0,-2-1 0,1 1 0,-2 1-26,-2-3 1,-1-1 0,1 0 0,0 0 51,-3-6 1,-1 1 0,0-2 0,-1 0-202,7 15 1,-1 0 0,0 0 0,1 1-1,0-1 1,0 1 245,-2-3 0,1-1 1,-1 1-1,0 1 0,-1 1 1,0-1-210,0-1 1,-1-1-1,0 1 1,0 1-1,1-1 1,-1 1 239,1 0 1,1 0 0,-1-1 0,2 2 0,-1 0 0,1-1-37,-1 0 1,0 0-1,1 0 1,0 0-1,1 1 1,-1-1 28,0-1 1,-1 0 0,0 0 0,1 0-1,-1 1 1,1-1-24,-2 1 0,0 0 0,1 0 0,0 1 0,1 1 0,0 0-298,0-1 1,1-1-1,-1 1 1,-7-12-1,1 0 289,7 14 1,1-2-1,-1 1 1,-7-14-1,0 0-5,0-1 0,-1 1 0,0 1 0,-2 0 17,2 0 1,-1 0 0,0 0-1,0 0-10,2-1 1,0-1 0,0 0 0,0 1-35,1-1 1,1 1 0,-2 1 0,0 1 40,1 0 0,1 1 0,0 1 0,-1 0 83,1 1 0,-1 1 0,2 4 0,-1 1-8,0 2 1,-1 1 0,2 2 0,1 0 159,-2-1 1,1 0-1,1 2 1,0 0-154,1-1 1,-1 1-1,-1 1 1,-1 0-52,2 1 1,-2 1-1,-1 0 1,0 0-11,0 1 0,0 1 0,0 0 1,0 0-42,0-1 1,0 0-1,1 2 1,0 0 287,1 1 0,-1 0 0,2 2 0,0-1-240,-1 2 0,0 1 0,-1-2 0,0 1-8,1 0 0,0 0 0,-1 1 1,-1 0 0,-19-13 0,-2 2-163,3-2 1,-4 3-103,4 3 0,-1-1-259,4 5 0,0 0-103,0 5 1,4 3 292,2 4 1,3 0-1348,3 3 1,-2 3 1638,2 6 0,-1 0 0,-1 7 0,1 3 0,1 4 0,0 1 0</inkml:trace>
  <inkml:trace contextRef="#ctx0" brushRef="#br0">4041 6127 8552,'0'-10'-1057,"0"1"529,0 0 1572,0-1-67,-4 1-857,-1 4 1,-2-2 191,1 3 2,4 1-203,-6 3 1,4 5-219,-3 1 1,2 2 7,2 1 0,1 5 149,-4 1 1,3 6-99,-3 1 0,4 4 105,-2-2 1,0 4 0,1 3 0,-4 2 68,1 5 0,1 0-127,-2 2 1,1 3 102,-3 3 0,0 4-296,-1 0 0,6-22 0,-1 0 278,0 0 1,1 0 0,0 1 0,1 0-29,0-1 1,0 0 0,1 1-1,-1 0-22,0-1 1,0 0-1,-1 2 1,1 1 26,1-3 0,0 0 0,0 0 0,0 0-65,1 0 0,-1 0 0,1-1 1,0 0 32,-2 4 1,0 0 0,2-2-1,0-2 5,-1 3 0,1-1 1,0-1-1,1 0-8,0 3 1,0 0 0,0-2-1,0-1 4,0 0 1,0 0 0,0 0 0,0 0-4,0 25 1,0-26 0,0-1-256,0 27 1,0-1 252,0-2 0,3 0 26,-2-23 1,1-1-1,5 25-108,-1-5 1,0 1 102,0-1 0,-1-2-40,1-1 1,2-4-111,-1-2 0,-2 0 104,1-3 1,-1 1-6,1 0 0,2-3 5,-5-4 0,3-3 0,-3 1 0,1 0 0,3-3 0,4-2 0</inkml:trace>
  <inkml:trace contextRef="#ctx0" brushRef="#br0">3929 8687 8444,'0'19'0,"3"-5"506,0-1 0,0-3-338,-3-1-614,0-4 0,2 0-68,1-5 0,-2-3-358,2-3 872,2-8 0,-4-14 0,3-5 0</inkml:trace>
  <inkml:trace contextRef="#ctx0" brushRef="#br0">5009 6406 8041,'-5'8'130,"-4"-2"1,-2 6-26,-4-3 1,2 2 15,-2-1 1,-2 2 106,-4 1 0,1 2-43,-2-3 1,2 4-12,-2-4 1,2 4 120,-1-4 0,-2 2-117,1-2 1,-4-1-3,1 1 1,-2-2 14,-1 0 0,1 1-149,-1-2 0,0 3 74,0-6 0,0 2-169,0 2 1,0-2 80,0-2 0,3 1 31,0-4 0,5 0-29,-2-3 1,2-1 11,2-2 0,-1-3-113,0-6 0,1-3 73,-1-3 0,1-2-119,-1-2 1,1-2 147,3-4 1,-3-3-84,3 0 1,1 0 113,2 3 1,-2 4 113,2-1 0,1 1-124,4-1 1,0-1-27,4 5 1,-1-4 84,1 3 0,2-3-50,-2 3 1,2-2-93,1 2 0,1-3 105,2 3 1,2 0-141,4 0 1,4-1 57,-1-2 1,5 2-19,-2 5 0,0-1 9,0 1 1,4-1 17,3 0 1,0 4-137,0-1 0,2 4 124,4-4 0,0 5-19,0-1 1,1 1 10,2 2 1,2 0 29,4-1 0,0 2 15,0 2 1,0-1 8,-3 4 1,1-1-8,-4 4 0,0 0-31,-3 0 1,-4 0-25,-3 0 1,2 5 42,-1 1 0,0 2-125,-4 1 0,4 4 104,0-1 0,-2 4-1,-4-4 0,2 5 10,-3-2 0,0 6 2,0 1 1,-4 2 12,2-2 0,-4 4 8,-3-1 1,0 5-5,-3 1 1,-2 3-13,2-3 0,-2 4-1,-1-1 0,-4 2 3,-2-2 0,-3 2-132,0-2 1,-3-2 123,-1-1 0,0-2-262,0-1 0,2 0-144,-5 0 0,5-4-129,-1-3 1,1-1-234,2-1 0,3-2 255,-1-1 1,2-3 507,-1-3 0,-2 3 0,3 2 0</inkml:trace>
  <inkml:trace contextRef="#ctx0" brushRef="#br1">5829 7356 11241,'-6'4'-1398,"1"-3"1276,2 2 0,1-2 161,-4-1 0,0 1-100,-4 2 1,0 2 159,-2 5 0,0-1-86,-3 0 1,0 0 57,0 1 0,-3-1-52,3 0 0,-3 1 10,-1-1 0,1 0 21,-1 1 0,1-1-2,-1 0 1,0 4 30,1-1 0,-4 0-63,0-2 1,-4 2 1,2 1 0,-3-1 18,-1-3 0,3 0 58,0-3 1,0 1-2,-3-4 0,1 3-17,3-3 0,-2 2 13,4-2 0,-4-2-137,1 2 0,-2-2 84,-1-1 0,0 0-24,1 0 0,2 0 21,0 0 1,0 0-77,-3 0 1,3-1-11,0-2 0,5 1-34,-2-5 0,2 2 7,2-1 1,-1-2-1,1 2 0,0-4 7,2-2 1,-1 1-4,1-5 1,2 4-14,-2-4 1,2 1-14,-2-4 1,0-3 61,3 0 1,1 1-25,3 2 0,-1-4 30,1-1 0,3 1 10,0 1 1,4-1 40,-2 2 0,3-2 86,1 1 1,0 2-30,0-1 0,5 1 38,1 1 0,3-2 40,3-1 1,-1 0-49,1 4 1,2-1 32,-2 0 0,4 1-35,-4-1 1,4 1-17,-4-1 0,4 1-7,0 3 1,-2-2-12,2 5 0,0-4-29,2 4 1,1-1-41,-1 4 1,4-3 26,0-1 1,4 1-29,-1 3 0,-1 2-33,4 1 0,-3 1-2,3-1 0,-1-1-4,-5 3 1,3 1-21,-4 3 1,4 0-36,-3 0 0,0 0 1,-4 0 1,1 0 48,-1 0 0,0 5-59,-3 1 0,2 2 27,-5 1 0,5 4-35,-1-1 0,-3 4-7,-1-4 1,-1 5 8,-2-2 1,2 6 21,-1 1 1,1 3 14,-5 0 1,0 2 10,0 1 1,-4 0-58,1 0 1,-1-1 129,1-2 1,-2 1-158,2-5 0,-2 2 88,-1-1 0,-4 0 18,-2 3 0,-2 3 19,-2 0 1,-3 0-105,-3 3 0,2-1-21,-2 1 0,1-1 95,-4 4 1,1 2-241,-1 4 1,-4-2 0,-1 4-1</inkml:trace>
  <inkml:trace contextRef="#ctx0" brushRef="#br0">5205 8743 8403,'-10'0'0,"4"-1"-520,0-2 471,0 2 0,-3-3-54,-1 4 0,1-4 109,0 1 0,-1 0-95,1 3 1,0 0 126,-1 0 1,0 0-130,-2 0 0,0 1 65,-3 2 0,0-1 47,0 5 1,-3-4-30,3 3 1,-6-3-48,-1 3 1,-1-3 68,2 4 0,0-4-10,-4 3 0,3-4 77,-2 1 0,2-2-58,-3-1 1,3 0 113,-3 0 1,5 0-87,-2 0 1,-1 0 7,2 0 0,-1-4 17,3-2 0,1 1 4,-1-2 1,0 1-118,1-3 0,0 0 88,3-1 0,0-2-119,3-1 1,1 0 31,-1 1 1,2 0-17,0-3 0,4-1 32,0-2 0,3-1-6,-3 0 1,3 1 12,-4-1 1,5-3-2,-1 1 0,2-2 22,1 1 1,0 1-21,0-3 0,3 0 39,0-1 0,5-2-30,-2 2 0,2-2 95,1-1 0,1 2-76,-1 1 1,0-1 0,1 4 0,2-3 7,0 4 1,2-1 3,-2 3 1,2 1-39,1-1 1,2 1 28,-5 3 0,4-2-25,-4 5 1,4-1 16,-4 4 0,5-3-34,-2-1 0,0 1 6,0 3 1,1 2-4,2 1 1,1 0-18,0-3 0,-1 2-10,1 1 1,3 4 36,-1-1 1,2 2-2,-1 1 1,-3 0-62,3 0 0,-1 0 48,1 0 0,-3 0 33,3 0 0,-3 1-9,-4 2 0,3-1 7,-3 4 0,0 0 34,0 0 0,-2 2-49,2-2 1,-4-1 47,2 2 1,0-2-35,0 1 1,0 2 71,0-1 0,-3-2-63,2 1 1,2 0-6,-2 3 1,2 0-9,-2-3 0,-2 5-3,3-1 0,-3 2 24,-1 0 1,1 0-3,-1 3 1,-3 1-41,1 3 1,-5-1 27,1 1 1,1 4-14,-1 1 1,0 3-28,-3 1 0,-4 0-4,-2 0 1,-7 4 35,-2 2 1,-5 7-290,-5 2 1,13-18-1,-2 0-29,-2 1 0,-2 0 0,1 4 0,-1-1 317,-2 2 0,0 1 0,1 0 0,-1 1 0,0 1 0,-2 0 0,0 2 0,0-1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12114" units="cm"/>
      <inkml:brushProperty name="height" value="0.12114" units="cm"/>
      <inkml:brushProperty name="color" value="#FF0000"/>
    </inkml:brush>
  </inkml:definitions>
  <inkml:trace contextRef="#ctx0" brushRef="#br0">18333 10112 7835,'-11'-7'706,"1"1"1,2 0-265,-4-3-632,1 3 223,-2-2 1,0 6 181,1-4-681,-4 4 394,5-2 0,-2 4-137,3 0 113,5 0 114,-3 0 1,6 0-65,-4 0 1,4-1 412,-1-2-411,1 2 0,4-4 289,1 5 1,-1 0-36,4 0 1,-3 0 70,3 0 1,-3 0 203,4 0-431,-5 0 1,3 0 170,-2 0-187,-2 0-551,3 0 1,-4-4 0,0-1-1</inkml:trace>
  <inkml:trace contextRef="#ctx0" brushRef="#br1">1620 4944 22102,'0'-5'-833,"0"1"0,0 3 624,0-2 1,4 2 1001,2-3 0,4 2-404,2-1 0,0 2-131,3-2 1,1-1-20,2 1 0,-2-1-28,-1 1 0,1 2-262,2-2 1,4 2 188,0 1 1,1 0 18,-2 0 1,0 0-487,4 0 1,-3 0-20,2 0 1,1 0 180,3 0 0,4 0-63,2 0 0,3 0 1,0 0 0,0 0 84,0 0 0,4 0-42,-1 0 0,4-2 205,0-1 1,1-1 262,2-2 1,3-1-220,-1 4 1,1-4-72,-3 4 1,-2-3 14,-2 3 0,6-1-153,-2 1 1,1 2 108,-1-2 0,-2 2-47,-1 1 0,4 0 71,-1 0 0,3 0-120,-1 0 0,0 0-135,4 0 1,-4 0-189,4 0 0,-4 0 262,0 0 0,0 0 62,1 0 0,-2 0 6,5 0 1,-3 0 37,2 0 0,-5 0-2,3 0 1,-5 0-31,5 0 1,-3 0 31,0 0 0,0 1-3,-1 2 0,1-1-13,-1 4 1,-2-4 53,-1 1 0,1 1 6,2-1 0,0 1 24,-3-4 1,-2 0-24,-3 0 1,-1 0 194,0 0 1,0 0-139,1 0 0,0 0 45,2 0 1,-1 0-45,1 0 1,-2-4 45,-1 1 0,0-1-157,-3 1 1,-2 2 74,-4-2 0,0-1-140,0 1 1,-5-1 318,-1 1 1,1 0-158,-1-3 0,-2 3 366,-4-3 1,1 1-303,-1-1 0,2-2-17,0 5 1,0-3-82,-3 3 0,3-3-281,-3 3 0,-1-1 42,-2 4 1,-1-3-86,-2 0 1,0 0 173,1 3 1,-4 0-322,0 0-309,-4-4 989,2 3 1,-4-4 500,0 2 0,1 1-336,2-5 1,-2 1-69,2-3 1,-1-1-298,-2-3 0,0-1-92,0-5 1,-4 0 94,1 1 0,-3-5-279,3-2 1,-4-2-85,1-1 1,-3-3 189,0 0 1,0-3 36,-1 3 1,1-7 31,0 1 1,-1-3-111,1 3 1,0-4-65,-1-3 1,1 6 182,0 1 0,1 3 99,1-1 1,-3 3-26,4 4 1,-5-3 2,5 0 1,-2 1-23,-1 6 0,-1-2 57,1 4 1,0-3-51,-1 3 0,1 1 224,0 2 0,-1 1 95,1 3 1,0 0-228,0 3 0,-1 2-56,1-3 0,0 3-138,-1 1 0,1 2-38,0 1 1,-2 3 161,-1-3 1,2 4-158,-3-1 1,0-1 105,0 0 1,-2 1 149,2 3 0,-3 0-45,0 0 0,-1 0-29,-2 0 1,-3 0 47,1 0 0,-4 0 134,3 0 1,-4 0 57,1 0 1,-1 0-85,-2 0 1,-3 0-39,0 0 1,-2 0-78,2 0 0,-2 0-8,-4 0 1,-1 0-172,-3 0 1,2 0 70,-4 0 1,3 1 93,0 3 0,-4-3-17,0 2 1,-4 1-22,5-1 1,0 1 19,-4-1 0,3-2 2,-6 2 0,2 1 4,2 0 1,-5 0-4,25-3 1,-1 1 0,-1-1 0,-1 0-183,2 2 0,-1 0 1,-3-1-1,2-1 160,2 2 1,1 0 0,-3-1 0,1-2 15,1 2 1,1 0 0,-3 0 0,0 0-5,0-1 0,-1 1 0,0 1 0,0 0 1,1-1 0,-1-1 1,3 1-1,0 0 3,-1 0 0,1-1 1,0 1-1,0 0 14,-1 1 1,0 1-1,0-1 1,-1 1-16,-1-3 0,1 1 0,2 1 1,0 0 56,-1-1 0,0-1 1,-22 7-9,23-5 0,1 0 1,-25 2 9,23-2 1,0 0-1,-21 2-11,22-2 1,1 1-1,-26 3 29,3-4 1,2 4 6,4-1 0,2-2-237,-2 0 1,-1 0 206,-2-1 1,0 3 17,3-3 1,1 1-159,5-1 0,0-2 71,0 2 1,-1 2 45,1-2 1,3 0-85,0-3 1,4 1 63,-1 2 0,2-2 253,1 2 1,4-2-252,2-1 1,3 0 311,0 0 1,4 0-227,-1 0 1,5 0 356,-2 0 0,3 0-474,1 0 1,-1 0 57,1 0 0,3 0 8,0 0 0,3 0 40,-4 0-314,5 0 170,-2 0-2271,4 0 1974,0 4 1,-1 1 215,-2 5 0,2 3-39,-2 3 0,2 2 138,1 4 0,0 1 253,0 2 1,0 6-152,0 0 0,0 2-51,0 4 1,0 2-329,0 8 1,0 1 36,0 1 0,-4-1-46,-3 1 1,-1 2 29,-1-1 0,4-22 1,0 1 148,-1-1 1,-1 0-1,0 1 1,0 1-63,-2-1 0,-1 0 0,-1 2 1,0 0-360,1 1 1,-1 1 568,-4 3 0,0 1 0,2 0 0,0 1 0,-4 3 0,0 0 0,-1 2 0</inkml:trace>
  <inkml:trace contextRef="#ctx0" brushRef="#br1">2924 5335 14886,'-10'0'-1197,"1"-4"0,3 3 1115,0-2 487,-1 2 0,-2 1-191,0 0 0,-1 1 163,1 2 1,0 0-71,-1 6 1,1-1 149,0 4 1,0-2 91,-1 0 0,1 3-31,0 3 1,-1-1-318,1 4 0,0-2 217,-1 8 0,0-3-236,-2 3 0,1 1-129,-1 5 1,-2-1-242,2 4 0,0 1-168,2 5 0,-2 0-231,-1 3 0,1-1 379,3 2 0,-1-2-43,1-1 0,0 1 98,-1 5 1,2-1 105,2 1 0,-2 1 52,4-21 1,2-1-1,-3 24-267,4-22 1,-1 0 0,1 0 0,0 1 271,0 0 1,-1 1 0,2 0 0,-1 0-10,0-1 1,-1 1 0,1 0 0,1 1 11,0 1 0,0 1 1,0-2-1,0 1 12,0-3 1,0 1 0,0 1 0,0 0 1,0-3 1,0 0 0,0-1 0,0 1-102,0 24 1,3-3 147,0 1 0,3 0-7,-3 0 0,4 1 77,-4-2 1,1-2-134,-1-1 0,1 3-12,2-5 0,3 0-40,-3-4 0,-1-1-97,1 1 1,0-5 8,4-1 1,-1 0-19,0 4 1,-2-4-89,-1 0 1,-3-4 18,3 1 1,-3-5 170,3-1 0,-3-6-358,4 0 0,-5 0 381,1-4 1,1 0-598,-1 0 431,0-4 1,0 3-429,0-5-201,5 1 0,-6-1 36,4 0 1,0-3-698,3 1 1470,1-1 1,-5 3 0,-1 0 0</inkml:trace>
  <inkml:trace contextRef="#ctx0" brushRef="#br1">6508 6220 17611,'10'-10'-196,"-1"1"1,1 3 600,3 0 0,-2 3-377,5-4 1,-3 4 287,6-3 0,-3 3 30,6-3 1,1 3-287,-2-4 0,5 1-8,-1-3 0,5 3 288,1-1 0,3 1-297,-3-3 0,4 0-78,0-1 0,1 1 4,1 0 1,-1-1 132,-2 1 1,3 0 2,-3-1 1,2 4-41,1 0 0,4 1-92,-1-1 1,1 0 9,0 3 1,-1 2-136,0-2 0,4-1 147,-7 1 1,3 0-77,1 3 0,-3 0-17,2 0 0,-1 0-49,-2 0 0,-3-3 157,0 0 0,-4-1 25,1 0 1,-2 2 34,-1-4 0,0 3 157,0-3 0,0 3-280,0-3 1,-1-1 189,-2-2 1,0 3-297,-3 0 1,-1 2 165,-6-2 1,2 4-123,-5-1 0,-2-1-629,-4 1 95,0 0 0,0 6-329,0 0 0,-3 8 834,0 2 0,-6 7 0,-3 4 1</inkml:trace>
  <inkml:trace contextRef="#ctx0" brushRef="#br0">11871 5829 8544,'0'-6'-755,"0"2"972,-4 4-151,3 0 0,-7 0 105,2 0 1,-4 0-200,-2 0 0,0 4 53,-7 3 1,-1 4-64,-5 1 1,-1 1 142,1-4 1,-2 0-29,-1 1 1,-1 2-153,-2 1 0,1-1 111,-4-3 0,0 1-104,-4-1 0,-2 0 88,0 1 0,-4-2-169,4-2 0,0-1 253,2-2 0,1-2 7,0 2 0,3-3-58,-1-3 1,1 1 14,-3-4 0,3 0 40,0-3 1,0 1-40,-4-1 1,5 2-86,2-6 0,2 0 82,1 0 0,0 0-80,1 1 0,2 0-1,0-3 1,1 0-21,-1 0 0,-2-3 24,3 3 0,1-6-14,1-1 1,2-1-41,2 2 0,2-2 67,1-2 0,3-2 166,0 2 0,6-3-210,3-3 1,2 1 6,1-4 1,1 0 29,2-3 0,3 0 3,6-1 0,4 4-156,6 0 1,-2 1 179,5-1 0,0-1 14,3 4 1,1-1-34,2 1 1,-2 3-40,2 0 0,-2 1 44,-1 5 0,-2-3-85,2 4 1,1-1 70,5 3 0,3 4-3,0-1 0,1 2-9,6-2 1,-5 3-16,2 3 1,1 1 84,1 0 0,3-1-63,1 1 0,0 3 26,3 0 1,-3 4-16,3-1 0,-3 2-49,-4 1 1,1 0 44,-3 0 0,2 4-2,-2 2 0,-1 2 60,-3 1 1,-1 2 8,-1 1 1,-3 0-42,-4 3 1,-4 4 54,1 2 0,-4 2 55,1-1 1,-3 3-87,0 6 0,-5-1 66,-1 4 1,-4-1-104,-3 1 0,2 2-14,-5-1 0,-1 4 24,-5 1 0,-7 5-225,-5-2 0,-4 3 128,-3 0 0,11-21 0,-2 0-102,-2 0 1,-1 0-1,-1 1 1,-1 1 3,-1 0 0,-2-1 0,-2 4 0,0 1-220,-3 0 0,-1 0 0,-2 4 0,-1 0 100,-1-3 1,0 1 0,-3 2 0,-1 1 295,0 0 0,-1-1 0,1 3 0,0 0 0,11-12 0,0 0 0,0 1 0</inkml:trace>
  <inkml:trace contextRef="#ctx0" brushRef="#br1">3277 7430 16294,'5'-9'509,"-4"4"0,4-3 222,-2 5 0,2 0-1065,4 3 1,1 0-99,-1 0 0,4 0 322,3 0 0,2 0-102,0 0 1,1 1 88,-1 2 0,1-2-97,0 2 1,-1 2-90,1-2 1,1 3-219,1-3 0,0 0 376,4-3 1,0 3 137,3 0 0,-3 0-7,3-3 0,-1 0 22,7 0 0,-4 0 105,1 0 0,-2 0-12,-1 0 0,3 0 35,0 0 1,1 0 30,-1 0 1,-1 0-141,5 0 1,-1 0 20,3 0 0,-1 0 23,-2 0 1,-1 0-69,-1 0 0,-4 0 25,4 0 0,-4-3 117,0 0 0,3 0-40,0 3 1,4-3 24,-4 0 0,3-3-38,-3 3 1,-3-1-55,-3 4 1,-2 0 18,2 0 0,-2 0 9,-4 0 1,-1 0-166,1 0 1,-2 0 103,-1 0 0,1 0-129,-5 0 0,3 0 65,-2 0 1,-1 0-26,-2 0 1,-1 0 58,0 0 0,-3 0 16,1 0-257,-5 0 264,2 0 0,-4-1-793,0-2 229,0 2-338,0-7 1,1 6 962,2-4 1,-2 0 0,3-4 0</inkml:trace>
  <inkml:trace contextRef="#ctx0" brushRef="#br1">6843 7393 12660,'2'-14'-98,"1"5"0,-1 0 362,4 3 1,-2 1-200,5 2 0,0-1-52,6 1 1,1 0-298,2 3 0,1 0 68,0 0 1,0 0 239,3 0 0,-2 0-273,1 0 1,0 0 147,1 0 0,-3 0-99,3 0 1,-2 0-5,-2 0 0,5 0 259,2 0 0,-1 0-59,1 0 0,2 0 173,5 0 0,0 0-110,-1 0 1,-2 0-5,2 0 0,1 0-48,-1 0 0,1 0 74,-1 0 1,2 0-111,4 0 1,0 0 79,1 0 1,-1 0-254,0 0 0,0 0 199,1 0 0,-5 0-10,-2 0 0,2 0-90,1 0 0,5 0 100,2 0 1,-1 0-1,-3 0 1,1-3-20,-1 0 1,0 0 11,0 3 0,2-1 12,1-2 0,-1 1 6,5-1 0,-5-1-41,1 1 0,-1 0-13,-2 3 0,0-1-4,0-2 1,-3 2 25,1-2 1,-1 2-10,3 1 1,0 0 7,0 0 1,0 0 1,-3 0 0,2 0 15,-2 0 1,-2 0 11,-1 0 0,1 0 43,-1 0 1,4-1 15,-4-2 0,3 2 101,-3-3 1,3 2-128,-3-1 1,-3 2 27,-3-2 0,-2 2-23,2 1 1,1 0 27,-4 0 0,0 0-42,-4 0 0,1 0-7,-1 0 0,1 3-40,0 0 0,2 1 198,1 0 0,0-2-187,-3 4 0,-4-4 47,1 1 1,-2-2-13,2-1 0,-3 0 81,-4 0 11,1 0 90,-1 0 25,0 0-169,1 0 1,-4 0 55,0 0-588,-4 0 335,6 0 1,-6 0-218,5 0 0,-4 0 23,3 0 0,-3 0-16,3 0 1,-3 0-125,4 0 1,-5 2-268,1 4 0,-2 3 733,-1 9 0,-13 7 0,-2 8 0</inkml:trace>
  <inkml:trace contextRef="#ctx0" brushRef="#br0">13873 7225 7249,'9'0'198,"-2"3"-94,-1 0 0,3 1-53,4-4 1,0 3 6,-1 0 0,3 3-62,4-3 1,-1 4 71,1-1 1,0 0-42,3 0 0,1 0 33,2 3 1,4 1-70,-4-1 1,4 0 66,-5 1 0,2-4 0,-1 0 0,5-3 23,-2 3 0,3-4 17,0 2 1,4 0-4,3-1 1,5 0-244,-3-3 0,2 0 155,1 0 0,-6 3 60,4 0 0,-2 1-91,4-1 0,3-2 44,-3 2 1,5 2-8,-1-2 0,4 0-5,-4-3 0,2 3-3,-3 0 1,1 0-55,-1-3 0,4 0 63,-1 0 1,0-1-29,-5-2 0,1-2 22,-1-4 0,1-1 51,2 1 1,-2-1-30,-1-3 1,0 3 2,-4-3 0,3 0-5,-6 0 0,3 1 7,-2 3 0,-1-4 29,3 1 1,-1-2-33,-2 2 0,0 2 1,0-3 1,-3 3-70,1 1 0,-5-1 16,1 1 0,-2-3 20,-2-1 0,1 3-10,0 1 0,-1 1 12,-2-4 0,-2-2-2,-5 2 0,1-3 85,0 2 0,-2-3 132,-1 0 1,-3-2-116,-3 0 1,-4-1-27,0 1 0,-1-4-36,1 0 1,-2 0-31,-4 4 0,0-2-8,0-2 0,-1 3-34,-2-3 1,-2 1-11,-4 0 1,-1 0-6,-3-4 0,-1 3 49,-5-2 0,0 2-110,1-3 1,-4 3 80,0-3 0,-4 2 33,2-2 0,0 1-35,-1 2 0,3 3 79,-3-3 0,1-1-38,-4 1 1,0-3 9,0 0 1,-1 1-12,-2-1 0,-2 4-190,-5 0 1,4-2 176,0 1 0,3 0 6,-3 4 1,3-1-11,-3 1 1,2 0 3,-5 3 1,3 0-3,-6 3 0,0 1-30,-7-1 1,1 3 29,-1 2 1,3-1-11,-3 2 0,3 1-2,-6-2 1,-1 4 3,2-3 1,22 5 0,1 0 0,-24-2 1,0 2-6,4 1 1,-1 0-17,1 0 0,-4 0-335,0 0 1,-2 1 350,2 2 0,0-1-3,4 4 1,-1 0-2,1 0 1,-4 1-4,0-4 1,1 4-3,2 0 0,1 0 36,-1-1 0,2 2 9,1-2 1,-1 3 0,1 0 0,-1 3 4,-2 1 1,5 0-23,1 0 0,3-2-130,1 5 0,3-4 129,0 4 1,4-4-3,-2 4 0,4-2 0,0 2 0,0 1 0,0-1 0,3 1 0,0 2 1,4 3-10,0-1 1,2 2 168,3-1 1,-1-2-211,1 5 1,2-1 377,-2 1 1,4 2-325,-4-2 0,5-2 131,-1 2 0,1-1-110,2 1 1,0 1-10,-1-5 1,4 4 3,0-3 0,1 1 42,-1-1 0,1-2 7,5 5 0,0-4 6,0 0 0,0 2-1,0-1 1,5 3-92,1-4 1,3 4 59,4-3 1,-2 3-55,4-3 0,1 2 24,3-2 0,-1 0-4,1-4 0,0 1-37,3 0 0,-1-1-101,4 1 0,1 0 25,5-1 1,2 1-150,4-1 1,4 1-539,3 0 1,-1-1 485,4 1 1,-1 3-177,-18-12 1,0 1 480,3 3 0,0-2 0,3-2 0,1 0 0,1 1 0,0 2 0,1-1 0,0 2 0,3 0 0</inkml:trace>
  <inkml:trace contextRef="#ctx0" brushRef="#br0">18147 7262 8222,'-14'0'0,"4"0"-28,-2 0 432,1-4-27,6 3 121,1-3-1117,4 8 521,0 1 0,7 4-136,3-3 0,2 1 137,0-4 1,3 0-47,3-3 1,1 0 106,0 0 1,-1-1 2,1-2 1,-1-1 154,-3-2 1,3-2-66,-3 1 0,2 2 86,-2-1 0,3 3-103,-3-3 1,2 4 133,-2-1 0,6 2-90,-2 1 1,1 0-109,-1 0 0,4 0 21,2 0 0,-2 1-12,2 2 0,-1-2-9,1 2 1,1 1-22,-5-1 0,4 3 22,-3-3 0,3 1 17,-3 0 0,3-3-19,0 2 0,-1-2 18,1-1 1,-3 0 71,2 0 0,0 0-30,1 0 1,2 0 8,-2 0 1,-1 0-54,0 0 1,0 0 26,1 0 0,1 0-35,-4 0 1,0 0 31,0 0 0,-1 0-21,4 0 1,-5 0 12,2 0 1,-2 0 83,-2 0 1,1 0-43,0 0 1,-1 0 11,1 0 1,-4 1 14,1 2 1,-1-2 118,4 2 0,0 1-86,-1-1 0,1 0-39,-1-3 0,1 3-49,0 1 1,0 0 1,3-1 0,-4-2-20,3 2 0,-3-2 18,4-1 0,-2 0-9,2 0 1,-2 0-114,2 0 1,0-3 115,0 0 1,0-1-9,-4 1 0,-2 2-133,-1-3 0,2 3-444,5 1 1,-3 0 86,3 0 483,-2 5 0,2 0 0,2 4 0</inkml:trace>
  <inkml:trace contextRef="#ctx0" brushRef="#br0">3538 8613 8280,'0'-6'-467,"4"-1"549,2 4 1,3 0 48,0 3 1,5 0-262,1 0 0,7 0 162,3 0 0,1 0-99,2 0 0,3 1 32,0 2 0,5-2 87,-2 2 0,1-1-68,-1 1 1,2-2 65,-2 3 1,4-3-59,2-1 0,-2 1 32,3 2 1,0-2-176,-1 2 1,1-1 188,-4 1 1,0-2 2,0 2 1,5 1-5,1-1 1,0 4 3,0-4 0,0 1-51,0-1 0,5-2 40,-5 2 1,5 1-31,-5-1 0,0 0 19,0-3 0,0 1-7,4 3 0,-4-3-36,1 2 1,-8-2 35,1-1 0,0 0 72,3 0 1,-2 0-67,3 0 1,-2 0 103,1 0 1,2 0-68,1 0 0,-4 0 17,-1 0 1,-2-1-48,7-2 1,-2 2 2,2-3 1,-3 3 8,4 1 0,-4 0 11,4 0 0,-8 0-52,1 0 0,-2 0 43,2 0 1,2 0-13,1 0 0,-2 0-35,3 0 0,-4 4 13,-3-1 1,2 0 47,-2-3 1,2 1 3,-2 2 0,2-2 13,-2 2 1,2-2 10,2-1 0,-2 0-41,-2 0 1,1 1 11,-4 2 1,0-2 55,-3 2 0,3-2-18,0-1 0,1 0 11,-1 0 1,-1 0 16,4 0 1,-4 0 2,1 0 0,1 0-26,-5 0 1,3 0-17,-5 0 0,-1 0-126,1 0 1,-4 0 99,0 0 1,-1 0-42,-1 0 0,-2 1-288,-1 2 1,-2 0-106,-1 3 1,-6-4-12,2 1 0,-3 2-157,1 1 1,0 3 131,-4 0 1,-1 5 416,-5 5 0,-11 8 0,-5 6 0</inkml:trace>
  <inkml:trace contextRef="#ctx0" brushRef="#br0">9032 8817 8271,'-10'-9'0,"2"3"84,2 0 382,-3 4-591,8-3 218,-3 5-374,4 0 1,8 0 181,1 0 0,5 1 158,-1 3 0,3-3 54,0 2 0,1-2-14,2-1 0,0 1 86,-1 2 0,5-2 21,2 2 1,2-2-54,1-1 0,4 0-4,2 0 1,5 0-2,2 0 1,2 3-298,-3 0 1,3 1 196,0 0 1,3-3-238,-19 0 0,2 1 1,-3 0-1,0 0 208,2-1 0,0 1 0,1 0 0,0 0-61,-3 0 1,1-1-1,3 0 1,1 0 9,-1 2 0,-1 0 0,0 0 0,1 0 41,-1-1 1,1 2 0,0 0 0,0 0-22,-1-1 0,1 0 0,-1 1 1,1 1 14,-2-1 1,0 1 0,-1-2 0,0 0 44,0 0 1,-1 0 0,1-1 0,0-1-3,23 6 0,-1-4 11,-2 3 0,-2-4-1,-1 1 1,-2-2 4,-1-1 1,-6 0-50,2 0 1,-4 0 30,-2 0 1,0-4-77,-6-2 0,-2 1 68,-1-2 1,-6 1 145,0-3 1,-5-4-115,1 1 1,-1-5 374,-2 2 1,-3-6-376,1 0 0,-4-5 10,3 1 0,-4-5-153,1-1 0,-2-4 132,-1 1 0,0-7-168,0-2 0,0 0 9,0 0 1,0 0 46,0 0 0,0-3 62,0 3 0,0 0-12,0 2 1,0 1 62,0 6 1,-1-1 26,-2 0 1,2 3-219,-2 4 0,-1 0 153,1 1 1,-2 0-89,2 2 1,1-2 72,-4 2 1,3 1-105,-3-1 0,3 5 82,-4-2 0,1 2 122,-3 2 1,0 2-109,-1 1 1,1 0 139,0 0 1,-2 1-85,-1 5 1,0 0-42,-3-1 1,-1 2-6,-2 2 0,-2-2 16,-2 1 0,2 2-62,-5-1 0,0 1 37,-3-1 0,0-2-9,0 5 1,-1-3-24,-2 3 0,-1-3-1,-2 3 1,-2-5 107,2 2 0,-4 1-80,-2-1 1,2 0-30,-3-4 1,3 4 46,1 0 0,-1 3 149,-3-3 1,2 0-142,-4 0 1,2 1 4,-2 2 0,2 2 2,-2-2 1,1-1-6,-2 1 1,0-1-133,3 4 1,-3 0 77,0 0 1,-1 0-17,-2 0 1,5 0 15,2 0 0,0 0-3,0 0 1,2 0 21,-3 0 0,0 0 6,1 0 0,-1 4-3,4-1 0,3 3 3,0-3 1,4 4 31,-1-1 0,5 0-24,1 0 0,3 0 10,-3 3 0,5-2-13,-2-1 1,2 0 13,2 3 0,-1 4-9,0-1 0,4 4 155,-1-4 1,2 6-157,-2 0 1,0 2 0,3 5 0,-2 0-1,2 2 0,1 2 0,3 2 0,3 3 0,-1 3 1,4 0-1,-3 0 0,4 1 0,-1-1 0,2-3-28,1 0 1,1-4-3,2 1 0,1 1 24,2-1 1,3 0-6,-3-3 1,2-1-116,1-2 1,1-1 104,-1-3 1,0-1 18,1 2 1,-2-3-28,-2 0 0,2 0-1,-1-1 1,-2-2-47,1-1 0,-3-2-2,3 2 1,-4-2-8,1 2 1,-2 0-117,-1 0 0,0 2-42,0-5 1,0 5 95,0-2 1,4 2-401,-1-2 0,1 3 33,-1-3 0,2 6 514,4 1 0,5 4 0,0-2 0</inkml:trace>
  <inkml:trace contextRef="#ctx0" brushRef="#br0">10000 9255 8280,'-14'0'-634,"0"-4"0,-1 3 1468,3-2 1,2 2-234,0 1 0,1 4-512,0 2 1,3 3 5,-1 4 1,5-2-140,-1 5 0,2-4-98,1 4 0,3-5-176,0 1 0,5-1 18,-2-2 108,2 0 0,1-3-44,1-3 158,-1-2 0,0-3 218,1-5 0,-4 1-94,0-6 0,-1-2 14,1 2 0,2-4-36,-5 4 0,0-4 7,-3 4 0,0-3-47,0 2 0,-1 0 45,-2 0 0,-2 3-169,-5-3 0,1 4 81,0 3 0,-1-2-191,1 1 1,-3 3 61,-1 1 1,-3 2-137,0 1 0,-1 5 1,-2 5 0,0 0 124,1 6 0,-4-1 199,0 4 0,0-1 0,4 1 0,-5 4 0,-1 0 0</inkml:trace>
  <inkml:trace contextRef="#ctx0" brushRef="#br0">9525 9525 8280,'0'9'-582,"0"-4"474,4 0 1,-2-4 122,4 2 212,5-2-98,-1 3 0,9-4 68,-1 0-59,5 0 0,6 0-35,2 0 1,-1 0-171,4 0 0,-1 0 95,1 0 1,0 0 60,-3 0 0,-2-3-315,2 0 1,-2-1 90,-1 0 0,-4 3-96,1-2 1,-4 1 33,1-1 1,-4 2-63,-2-2 0,0 1-313,-3-1 572,-1 2 0,-3-3 0,1 4 0</inkml:trace>
  <inkml:trace contextRef="#ctx0" brushRef="#br0">10000 9478 8274,'-5'0'174,"1"1"-207,4 3 1,0 2 69,0 6 0,0 7-44,0 6 0,1 2 122,2 0 1,1 2-185,2 2 0,2-2-173,-1 2 0,-2-2 89,1-1 0,-3 0 128,3 0 0,-4-4-153,1-2 0,2-4 54,-2-2 1,0-3 24,-3-3 1,0-1-99,0 0 2,0-4-115,0 0 310,0-5 0,0 0 0</inkml:trace>
  <inkml:trace contextRef="#ctx0" brushRef="#br0">10140 9348 8264,'0'-17'0,"0"2"222,0-4 1,0 5 404,0 5 0,3 2-488,0 1 0,4 4 57,-1-1 1,2 2-521,2 1 0,2 0 255,1 0 1,2 3 203,-2 0 1,2 4-247,-3 0 1,4 1-443,-4 1 1,1 1 324,-4-1 0,-1 0-9,-1 0 1,-2 1 259,-2-1 0,-2 4-50,2-1 1,-2 4 123,-1 0 1,0-2-70,0 2 1,-4-2-32,-2 2 0,-3 2 10,0-3 0,-1 3-13,-3 0 1,3-2-22,-2-1 1,-2-2-13,2 2 0,-1-3 46,4 0 0,-3-2 13,-1 0 157,1-1 0,3 0-107,3 1 0,2-4 19,4 0 1,0-3-45,0 3 1,1-3 35,2 4 0,2-4-1,5 3 1,2-1 0,1 1 1,3 0-87,0-3 0,-2-2 55,2 2 1,-1-1-145,4 1 0,-4-2 123,1 2 0,-5-2-263,2-1 1,-3 0-78,-1 0-311,1 4 320,-1-3 1,-4 4-255,-2-1 80,-2-3 476,-1 7 0,-8-7 0,-2 3 0</inkml:trace>
  <inkml:trace contextRef="#ctx0" brushRef="#br0">10419 9134 8259,'-5'-15'0,"1"2"1052,4 8-173,0 1-201,0 4-1115,4 4 442,1 5 1,5 10-7,3 6 32,-3 1 1,8 10 9,-3 1 0,0 2-52,0-2 0,-3 5-197,4 1 1,-5-1 321,2-2 1,-3-3-263,-1-3 0,0 0 43,-3-3 1,1-4 11,-4 1 1,3-1 45,-2-5 0,0 3-185,-1-3 1,-2 2 55,2-2 0,-2 0-282,-1-3 1,3-1 346,0 1 0,1-4-513,-1 1 624,-2-5 0,8 3 0,-4-5 0</inkml:trace>
  <inkml:trace contextRef="#ctx0" brushRef="#br0">10847 9776 8262,'-9'-13'900,"0"3"-416,-1 0-484,5 6 0,-3 12 0,3 3 0</inkml:trace>
  <inkml:trace contextRef="#ctx0" brushRef="#br0">2886 5391 8303,'-9'-13'0,"1"2"0,2-1 1468,-3 6-1027,8 1 1,-4 5-123,2 0 154,2 0-279,-3 0 1,0 1-3,-3 3-682,-1 1 309,-5 8 0,-2 2-565,-3 3 486,-1 1 0,-1 0 150,-1-1 1,0 1 11,-4-1 0,0 0 285,-3-2 0,-1 0-162,-2-4 1,2 4 455,-2-4 1,2 2-197,1-2 0,1 0 151,-1 3 1,0-3-103,0 0 0,3-1 23,0 2 1,4-2-176,0 5 1,-2-5-196,1 1 0,-1 2-13,2-2 1,1 4-57,-2-4 1,3 4-87,0-4 1,1 2 33,3-2 0,-2-2 136,5 3 1,0-3 47,2-1 1,1 1-10,0-1 0,0 0 129,3 1 1,-2-2-78,2-2 0,-2 2 139,2-1 1,-1-2-85,4 1 1,-1-3-56,1 3 1,2-3 19,-3 4-246,3-5 257,1 6-55,0-3 13,0 4 0,4 1-41,-1-1 1,1-3 91,-1 1 0,1-1-87,2 3 1,2 0 109,-1 1 0,1-1-33,1 0 1,1 4 19,-1-1 1,3 5-55,1-2 0,3 3-5,0 0 1,1 1 34,2 0 0,0 2-17,-1 1 1,4 4-34,0-1 1,3 3 23,-4 3 0,4-1-133,-3 4 0,4-3-3,-1 3 1,-2-1 181,2 1 1,-3-1-42,3-2 0,0-2 7,2 2 1,1-2 4,0-1 1,-3-3-104,0 0 1,2-4 3,1 0 0,1-1 89,-8-1 1,4 1-198,-3-1 0,0 2 29,-4-6 1,0 2-93,-3-2 0,2 2 165,-5-5 0,4 4 176,-4-4 1,1 0-234,-4-6 1,0 2 134,1-2 1,-2-1-68,-2 2 20,3-5 165,-8 2 207,3-4 364,-4 0 0,-1-4-585,-2-2 1,-3-6-162,-3 0 1,-1-5-230,-3 2 1,2 0 50,-5 0 1,4-4 130,-4-3 0,1 0-341,-4 0 0,1 1 120,-1-4 0,-3 4-31,1-4 1,-5 3 136,1-3 1,0 0-136,-3-3 0,2 1 231,-5-1 1,2 0-46,1 0 1,0-3 61,1 0 1,-1 1-58,0 5 0,0-1 100,0 4 1,0-3-88,0 4 0,0-1 26,0 3 0,0 1 34,0-1 0,3 4 34,1-1 0,3 2 70,-1-2 0,2-1-117,2 5 0,0 0 83,3 2 1,-3 1-61,3 0 1,0-1 163,0 1 0,2 1-110,-2 2 0,3-2 24,0 5 1,2-3-70,0 3 1,4-3-3,0 3 0,3-1 125,-3 0 0,2 2-66,-2-4-138,4 4 71,-2-6 0,4 3-7,0-5 1,0 4 5,0 0 0,0 0-27,0-4 1,0 1-59,0 0 1,4-1 3,2 1 0,0 0 20,0-1 0,0 4 37,3 0 1,2 0 2,1-3 0,-1-1-16,5 1 0,-1 0-89,4-1 0,1 1 22,1 0 0,2-4-5,2 1 0,5-2 40,-2 2 0,2 1-23,-2-5 0,3 4 136,0-4 1,0 1-114,-3-4 1,0 0 191,0 1 0,0-1-104,0 1 0,3-1 149,0 0 1,0 1-44,-3-1 0,-3 0-34,-1 1 1,0 2 5,1 1 0,-2 2-1,-5-2 1,0 3-150,-3 0 1,-1 2 111,-5 0 0,1 2-219,-1 2 1,-3-1-49,0 4-179,-4-1-91,2 0-290,-4 3 386,0-3 1,-4 8-239,-2 3 0,-6 5-278,-4 3 0,-2 10 897,-4 3 0,-10 10 0,13-18 0,-1-1 0</inkml:trace>
  <inkml:trace contextRef="#ctx0" brushRef="#br0">4292 13128 8283,'-9'0'0,"-1"0"-26,-3 0 1,3 1 89,-3 2 1,-1-2 123,-2 3 1,-1-3 66,-2-1 0,0 3-34,-3 0 0,-2 0 34,-4-3 0,0 1-140,0 2 0,0-2 28,0 2 1,-3 1 2,0-1 1,-3 5-117,3-2 1,-4-1 116,1 1 1,-2-1-120,-2 2 1,1 1 17,0-2 1,3-2-93,0-1 0,3 2 15,-4-2 0,4 0-15,-3-3 1,3-1 189,-3-2 0,1 1-5,-1-5 0,-1 1 12,4-3 1,0-1 24,3 1 1,-1 0-223,-2 0 1,1-4 99,-4 1 0,3-1-75,-4 4 0,5-3-1,-1-1 1,-1-2-104,1 2 0,0-3 124,3 0 0,3 2-37,1-2 1,0 1 136,-1-4 1,-1 0-103,4 1 0,1-4 3,2 0 1,0 1 45,1 2 1,2 0 23,1 1-1,3-4 4,0 0 1,2 0-112,0 0 0,1 1 54,0-4 0,0 4-15,3-4 0,-1 4 123,4-1 0,-3 0-108,3 0 0,-4-1 46,4 1 1,0 3-31,3-3 1,0-1-114,0 1 0,0-3 73,0 0 1,3 1 2,0-1 0,6 0-97,0-3 0,1-1 90,6-2 1,-1 2-41,4-2 1,1 1 9,1-1 1,0 2-37,4-2 0,-1 3 49,0 4 0,3-3 118,-2 2 1,-1-2-39,1-1 1,1 3 7,5 0 1,-2 2 23,2-2 0,2 1 20,1 2 1,-2 6-27,-1-3 1,2 4-21,1-1 1,-1-1-40,2 5 1,-1-1 39,3 0 0,3 3-170,1-3 0,0 4 95,-1 3 1,-1-1-14,1 4 0,-2-5 5,0 2 1,3 1-1,2-1 1,0 1 148,0-2 0,-2 0-127,2 4 1,-4-1 160,2 1 1,-3 2-81,-1-2 0,-3 2 69,0 1 0,-3 3-78,4 0 0,-5 4 2,1-1 1,-1 3 25,1 0 0,-2 0 1,2 0 0,-2 1-45,-1-1 0,-4 0-13,1 1 1,0-1-44,3 0 1,-3 2 62,0 1 1,1-2-60,5 3 0,-2 0 35,2 0 1,-2 3-3,-2 0 0,-2-1 19,0 4 0,0-3 1,3 6 0,-3-1-43,0 1 1,-2-3 31,2 3 0,1 1-97,-4-2 1,3 1 88,-4-3 1,1-1-31,-3 1 0,-1 0-26,1-1 0,-4-1 99,1 1 1,-4-1-2,4 5 0,-5-2 5,2 2 0,-3 1-10,-1 2 1,0 2-48,-3-3 1,1 3 132,-4 1 1,1 3-44,-1 0 1,-2-2 122,3-1 0,-3-5-161,-1 5 1,-1-2-1,-3 2 0,2 0-5,-4 0 1,0-4 0,-3 1 0,-1-1-62,1 1 1,-1 1 72,-3-4 1,2 0 43,-5 0 0,4-2-67,-4 1 1,1-1 195,-4-1 1,1-4-72,-1 1 1,0-2-42,1 2 0,-2 1-107,-2-1 1,3-2-151,-3 2 0,-1-4-9,2 4 0,-4-5 47,3 2 1,-4 0-463,1-1 0,-2 1 225,-1-4 1,1 4-855,-1-1 0,0 0 105,0-2 0,0-1-135,0 0 1,0 4 389,0-1 535,-4 5 1,-5 1 0,-6 6-1</inkml:trace>
  <inkml:trace contextRef="#ctx0" brushRef="#br0">4246 16043 8016,'-10'5'0,"1"0"166,0-2 0,-4-1 324,1 4 1,0-4 204,2 1 0,-3 2-263,-3-2 0,-2 1 180,-4-1 1,-1-2-173,-2 2 0,-1-2-19,5-1 0,-5 3-19,1 0 0,-2 0-28,-1-3 0,-3 0-206,0 0 0,-3 1 14,3 3 0,0-3-118,3 2 0,-3-2 104,0-1 1,0 0-241,3 0 1,0 0 85,0 0 1,-1 0-217,-2 0 0,1-1 106,-4-2 1,3 1-1,-3-5 0,0 1 318,-4-3 1,4 2-120,0-3 1,4 3 155,-1-5 0,3 1-111,3 2 1,-1-4-186,5-3 0,-1 2 151,3-2 0,4 0-284,-1-2 0,5-4 50,-1 0 0,1-2-29,2 2 0,3-3 86,0 3 1,3-3 21,0 4 1,2-2-12,1 1 1,0 2 16,0-5 0,4 4-20,3-1 1,1 3 22,1 0 0,4-3 24,-1 1 0,4-1 3,-4 3 1,5 0 11,-2-3 0,4 2-10,2-2 0,0 2 2,4-2 1,-3 2 122,2-1 1,1-2-73,3 1 1,1 0 93,2 4 0,-2 2-66,2 1 0,1 2 67,-1-2 0,0 4-132,-3-2 0,0 4-10,0 3 0,-1-3 6,-2 3 1,2 1-12,-2-1 1,2 4-17,0-1 1,1 2 43,0 1 1,0 0-86,0 0 1,0 0 43,0 0 1,0 1-2,0 2 1,0 1-37,0 2 0,0 2-3,0-2 1,1 3-6,2 0 0,-2 0-23,2 1 1,-2-1 78,-1 0 0,0 4-37,-1-1 1,0 1 64,-2-4 0,-1 3 16,-2 1 1,-3 0 13,3 0 0,-2-2-14,-2 4 0,-2-2 17,-1 2 1,1 1-12,3 3 0,-4-4 6,1 1 0,-5-1-22,1 4 1,-1 2-1,-2 1 1,0 0-31,1-4 0,-5 4-8,-2 0 1,1 0-3,-1-4 1,0 1 4,-3 0 1,0 2-7,0 1 1,-4 0 29,-2-4 1,-2 1 4,-2 0 1,0-1 0,-2 1 0,0-1-15,-3 1 0,-1 0-182,-2-1 1,2 1 114,0 0 0,2-4-679,-2 1 0,-1-2-136,1 2 0,2 1-411,-2-1 0,4-2 467,-4 2 816,5-1 0,-7 4 0,4-1 0</inkml:trace>
  <inkml:trace contextRef="#ctx0" brushRef="#br0">5112 15372 8157,'-10'0'0,"2"-4"3267,2-2-1459,2 2-2036,4 0 1,1 4 214,2 0 0,2 0-134,4 0 1,1 0-37,-1 0 1,3 4-87,1 2 1,2 2-38,-2 2 0,3-1-291,0 0 0,1 0-6,2 1 1,-5-1 62,-1 0 1,-3 1-57,0-1 1,-4 1 595,0 3 0,-4-3 0,1 3 0,-10 1 0,-3 0 0</inkml:trace>
  <inkml:trace contextRef="#ctx0" brushRef="#br0">5223 15605 8157,'-14'9'-359,"1"-2"-45,7-1 0,-2-3 134,2 3 1458,2-4-696,0 2 1,4-3-330,0 2-175,0-2 281,0 4-240,4-5 0,1 0 127,4 0 1,1 0-12,3 0 0,0 0-150,3 0 0,-3 0 68,-3 0 0,-1 0-155,0 0 134,1 4 0,-2 1-129,-2 4 0,-2 0 227,-4 1 1,0 3-15,0 3 1,0 1 15,0 2 1,-4 0-82,-2-1 0,1 1-72,-2-1 0,5 0 87,-1-2 1,-1 0-77,1-3 0,0-1 15,3-3-193,0 1 1,1-5 164,2-2 0,-1-2-126,4-1 1,1 0 324,2 0 1,3-1-129,1-2 1,2-6-183,-2-3 1,-1-1 87,-3 0 1,1 3-140,-1-3 1,0 0 124,1 1 1,-5-1-178,-2 4 0,-1 0 24,1-1 1,-2 4-449,2 0 321,-2 0 1,-5-3-594,-2 3 923,2-2 0,-5 3 0,4-5 0</inkml:trace>
  <inkml:trace contextRef="#ctx0" brushRef="#br0">5419 15363 8157,'-5'-5'572,"1"1"1,4 5-603,0 2 1,0 5 277,0 4 1,1 5 392,2-2 0,1 3-239,2 1 0,2 2-161,-1 1 1,1 0-600,1-4 0,-1-2 223,-1 0 1,1-4-596,-2 3 0,1-3 219,0 0 0,0-1-46,-4-2 1,3-3 556,-3 0 0,0-4 0,-3 3 0</inkml:trace>
  <inkml:trace contextRef="#ctx0" brushRef="#br0">5465 15512 8157,'4'-6'-63,"-1"-1"0,4 2 135,-1-1 1,6-2 87,0 2 1,0 0-191,-2 0 1,0 4-212,2-1 1,-1 2-19,1 1 0,-1 0-695,-2 0 954,-4 0 0,3 4 0,-3 1 0</inkml:trace>
  <inkml:trace contextRef="#ctx0" brushRef="#br0">5531 15670 8157,'0'14'-268,"-4"-4"133,2 12 1,-2-10 134,4 7 1139,4-3-677,-2 3 0,6 0 427,-2-1-538,-2 1 1,4-4-82,-1 1 0,-2-2-146,1 2 0,0-2-188,4-1 1,-4-4 124,0 0 0,-3 0-96,3-6 1,-3 3 65,4-3 0,-4 0-237,3-3 0,-3 0 41,3 0 0,-3-4 165,3-2 1,-2-3-81,2 0 0,-4 0 10,1 0 0,-2-4-155,-1 1 0,-1-4 139,-2 4 1,-2-4-164,-5 4 0,-2-3 119,0 6 0,-1-4-347,4 6 0,0-3 147,-1 4 1,-2 2-695,-1 1 1024,1 2 0,3-4 0,-1 0 0</inkml:trace>
  <inkml:trace contextRef="#ctx0" brushRef="#br0">5745 15484 8157,'5'4'3276,"-1"-3"-2974,-4 7 1,0 1-221,0 3 1,0 2 198,0-2 0,0 2-1,0 5 1,0-3-744,0-1 1,0-2 336,0 2 1,0-4-906,0 2 0,1-4 539,2-3 0,-1 2-802,5-5 1294,-1 0 0,7-11 0,2-3 0</inkml:trace>
  <inkml:trace contextRef="#ctx0" brushRef="#br0">5847 15465 8157,'4'9'-619,"3"-3"0,1 1 1223,1-4 0,0 3-222,1-3 1,-1 5-376,0-2 0,0 2 56,-3 1 1,1 2-694,-4 1 0,0 0 69,-3 3 561,0-3 0,-4 5 0,-1-2 0</inkml:trace>
  <inkml:trace contextRef="#ctx0" brushRef="#br0">5549 15894 8157,'10'0'0,"3"-5"-137,3-1 0,5-5 146,4-2 1,3-3 284,3 0 1,-1-1-92,4-2 0,-1 1-407,1-1 0,2 0 221,-5 1 0,0 2-312,-3 1 0,0 3 71,-1 0 1,-2 2-243,0 0 466,-8 1 0,4 0 0,-6-1 0</inkml:trace>
  <inkml:trace contextRef="#ctx0" brushRef="#br0">5940 15670 8157,'-5'9'-55,"1"1"27,4-1 1,0 0 27,0 1 872,4 3-509,1 2 0,2 0-6,-1 1 1,0 2-48,3 4 558,1 0-682,-1 1 134,0-4 0,-1 4-299,-1-4 1,1-1 88,-2 1 0,1-4-741,0 1 0,1-5 395,-2 2 0,1-3-814,0-1 0,1-4 44,-2-1 1074,6-3 1,-1-6-1,2 0 1</inkml:trace>
  <inkml:trace contextRef="#ctx0" brushRef="#br0">6238 15642 8121,'-5'4'1708,"-2"-2"-1132,4 5 1,0 0-375,3 5 0,0 0 144,0 3 0,1 0 160,2 0 1,-1 2-230,4-5 0,-3 4-175,3-4 1,-3 1-223,4-4 0,-1-3 173,3 0 0,-3-4-267,1 1 1,-1-2 92,3-1 0,0 0 34,1 0 1,-2-4 17,-2-2 0,3-2-146,-3-1 1,-2-1 7,-1 1 0,-2-1-8,-1-3 1,-1 3-85,-2-3 1,0 3 137,-7 1 0,3-3-165,-5 3 0,-2-2-350,2 4 1,-2-1-769,2-1 1444,2 0 0,-4-1 0,5 1 0</inkml:trace>
  <inkml:trace contextRef="#ctx0" brushRef="#br0">6359 15307 8120,'3'13'204,"1"3"1,3 6 374,-1 3 1,2 7-74,2 5 1,-1-2-132,0 5 1,0-3 64,1 3 1,-1-3-90,0-3 0,-2 2-211,-1-5 1,2 2-158,1-5 0,3 1-272,-6-8 1,2 0-592,2-6 0,-4-1 472,0-5 1,-3-3-1642,3 1 2049,-4-5 0,7-6 0,-4-7 0</inkml:trace>
  <inkml:trace contextRef="#ctx0" brushRef="#br0">6555 15363 8074,'4'-9'403,"1"-4"50,4 1 0,5-1 465,1 4 0,-1 1-353,-2 2 0,2-2-470,-2 5 1,1 0 99,-4 3 0,0 1-273,1 2 0,-2 2 93,-2 5 0,2 2-83,-2 1 0,-1 3-17,-2 0 0,-2 1-32,-1 2 1,-1-1 109,-2 1 0,1-1-55,-5-3 1,2 2-46,-1-5 1,-2 1 108,1-4-200,3 0 167,0 0 25,4-3 94,0-2 14,0-4-60,4 0 0,2-4 113,3-3 0,3 2-417,1-1 1,-1 3 112,-3-3 1,1 1-438,-1-2 1,0 2 235,1 2 0,-4 2-206,0-2 255,-4 2 301,2 5 0,-8 1 0,-1 5 0</inkml:trace>
  <inkml:trace contextRef="#ctx0" brushRef="#br0">6639 15661 8074,'-6'4'0,"-1"-2"447,4 4-151,0-4 1,4 2 18,2-4 0,2-4-81,5-2 0,3 1 152,3-1 1,2-4-93,4-2 1,-2 0-558,1 2 0,2 1-132,-1 0 1,0-1-394,-4 1 0,0 3 495,-3 0 293,3 4 0,-8-7 0,4 4 0</inkml:trace>
  <inkml:trace contextRef="#ctx0" brushRef="#br0">6769 15633 8074,'-5'9'0,"1"1"196,4-1 1,0 1 36,0 3 1,0-2 401,0 5 0,4-1-215,2 4 0,-1 0 30,1 3 0,1-1-95,2 4 1,0-4-236,1 4 0,-1-4-78,0 1 0,-1-3-138,-1 0 1,0-4-1119,-4 1 780,0-5-1174,1 3 1139,-3-9 1,3-2-20,-4-6 0,-1-3-329,-2-7 817,2-1 0,-7-9 0,3-1 0</inkml:trace>
  <inkml:trace contextRef="#ctx0" brushRef="#br0">6843 15819 8074,'10'-9'91,"-4"0"130,0-1 0,1 1 85,6 0 0,-3-1 158,3 1 0,-3 3-84,-1 0 322,1 3 0,-1-1-486,0 4-59,1 0-94,-5 0 0,-1 4-214,-4 3 0,0 2-15,0 3 1,-4 0 82,-3 3 0,-1-2-99,-1 2 1,0 0 91,-1 0 1,1 0 63,0-3 1,-1-2 30,1 3 1,3-3 42,0 0 0,4-4 89,-2 0 0,3-3-35,1 3-176,0-4 105,5 2 1,3-4-145,4 0 1,5 0-200,-2 0 0,3-4-454,1-2 1,-1-2 305,1-1 460,-1-1 0,5-3 0,1-2 0</inkml:trace>
  <inkml:trace contextRef="#ctx0" brushRef="#br0">7179 15316 8115,'0'6'796,"4"2"0,1 1-366,4 7 1,1 5 9,-1 4 0,1 9 10,3 4 0,-2 1-77,5-2 1,-5 0 63,1 1 0,2-1-266,-2 0 0,1-3-610,-4 0 0,3-4-136,1 1 1,-1-3-526,-2-3 1,0-2 611,2-4 488,-1-5 0,6-1 0,-2-3 0</inkml:trace>
  <inkml:trace contextRef="#ctx0" brushRef="#br0">7737 15484 7998,'-1'-8'3276,"-2"1"-1956,2 3 1,-3 3 353,4-2-1112,0 2-2002,0-3 1325,4 4 0,2 0-60,7 0 1,1-3 56,5 0 1,-1-4-321,1 0 1,-1 3 35,-3 1 0,-1-1-462,-5 1 605,0 0 1,0 4 109,-3 2 1,-3 6 460,-6 7 1,-2 2-196,-5 4 0,-3 2-139,-3 4 1,2-3-47,-2-1 1,4-2-246,-4 3 0,4-4-146,-4 0 1,8-5-962,-1-4-2,2-1 1422,1-6 0,6-5 0,6-5 0</inkml:trace>
  <inkml:trace contextRef="#ctx0" brushRef="#br0">7914 15130 8402,'0'9'135,"3"1"458,0-1 0,8 9-119,-2 3 1,4 6-24,-1 4 0,1 1-107,3 3 1,1 1-68,-1-2 0,-2-2-235,2-1 0,-4-5 69,4-1 0,-5-6-801,2 0 0,-4-1 482,-3-6 1,1 0-853,-3-2 1,0-5 12,-1-2 1047,-2-2 0,3-1 0</inkml:trace>
  <inkml:trace contextRef="#ctx0" brushRef="#br0">8026 15279 7998,'14'0'0,"1"0"0,-3 0-438,-1 0 360,2 0 1,0 0 83,-1 0-6,0 0 0,-2 0 0,-1 0 0</inkml:trace>
  <inkml:trace contextRef="#ctx0" brushRef="#br0">7821 15391 7983,'-14'0'0,"-3"0"0,5 0 1829,-1 4-1131,4 1 1,0 9 39,-1 1-325,1 7-88,0-3 0,-1 11 445,1-2-545,0-2-429,4 5 174,0-10 71,5 6 0,0-6 352,0-3-378,5 3 48,0-11 0,7 3 275,1-7-544,3 2 181,-1-7 0,4-1 23,3-6 371,-2-6-94,2-3 1,0-7-869,0 1 406,-5-5 0,0 3-228,-5-2 0,-2 1 204,-4 3 1,-4 1-178,1-2 0,-3 3 104,-3 0 1,-2 1-80,-4 3 0,-4 1-130,1 5 0,-5 1-75,2 2 0,-3 2 122,-1 4 1,5 0-25,2 0 1,-2 4 39,2 2 430,3 2 0,1 6 0,3 0 0</inkml:trace>
  <inkml:trace contextRef="#ctx0" brushRef="#br0">7942 15698 8041,'-9'0'1855,"4"-4"-494,1 3-877,4-3 1,0 5-175,0 2 1,0 6 7,0 7 1,3 2-74,0 4 0,3 2-138,-3 4 0,3-3 124,-3-1 0,5 0-441,-2 1 1,1-2 23,-1-5 1,3-3-202,-3-3 0,-1-1-790,1-2 1,-3-4 550,3-2 0,1-2 626,2-1 0,0-8 0,1-2 0</inkml:trace>
  <inkml:trace contextRef="#ctx0" brushRef="#br0">8119 15624 8041,'1'9'40,"2"0"1,-1 4 842,4-1 1,1 4-158,2-4 1,-3 8-41,0-2 1,-4 3-289,2-2 1,0-1-154,-1 1 0,0-1-246,-3 1 0,-3-3 107,0-1 0,-5-4-388,2 2 0,-2-3 249,-1 0 0,-4-2-643,1-2 0,-2 1 112,2-4 1,1 0-66,-5-3 0,4 0 215,-4 0 0,5-1 74,-2-2 1,3 1 267,1-4 0,0 0-162,3-3 1,-1 2 704,4 1-398,0 0 0,4-2 116,2 1 1,2 0-76,4 4 1,2-1 38,1 1 0,3 1-165,3-4 1,4 2-132,0-2 1,0 3-344,0-3 1,-1 0 4,4-4 481,-5 1 0,3 0 0,-4 0 0</inkml:trace>
  <inkml:trace contextRef="#ctx0" brushRef="#br0">8156 15279 9377,'2'-6'978,"5"0"0,3-1-542,9-2 1,2 3 2,1 0 574,4 4-601,-6-2 1,2 4 242,-3 0-463,0 0 0,-4 1-107,1 2 1,-2 3-189,2 6 1,-3-1-242,-4 1 0,0 3 315,-3 0 0,1 0-340,-4 0 0,-1 2 171,-5 4 0,-5 0-16,-5 4 0,-3-1-57,0 0 0,2 2 102,-2-4 1,2 3 118,-2-3 0,0-1 157,3-2 0,2 0 14,5-1 1,-1-3-95,3-3 1,1-2 135,3 0 0,0-1-53,0 0 0,4 0 94,3-3 1,2 1-23,3-4 0,0 3 87,3-2 1,-2-1-151,2-3 1,0 3-250,0 0 0,2 0-561,-5-3 1,4 0 369,-4 0 0,4 0-721,-4 0 0,0-3 384,-2 0 1,-1-4-936,0 0 1593,1-1 0,-1-5 0,0-2 0</inkml:trace>
  <inkml:trace contextRef="#ctx0" brushRef="#br0">8408 15400 7931,'-5'0'3276,"0"0"-2407,14 0 0,-2 0-540,8 0 1,1 0 178,3 0 1,-1 0-133,1 0 1,-1 0-935,1 0 1,-1 0 444,-3 0 1,2 1-512,-5 2 1,1-1-145,-4 5 0,0-4-681,0 3 1,-3 0-161,-3 3 1609,-2 1 0,-5-1 0,-2 0 0</inkml:trace>
  <inkml:trace contextRef="#ctx0" brushRef="#br0">8482 15577 7931,'-9'5'0,"5"-1"0,4-4 0,7-4 0,5-2 8,5-2 15,-3-6 1,8 3 211,0-5-497,4 1 208,-11 0 0,7-2-199,-6 1 192,1-1 0,-2 2 44,-3 3 0,-2 1 51,0 2 217,-5 0 1,-1 3 80,-4-1 63,0 5-270,0 11 0,-1 2 179,-2 11 1,2 2 47,-2 0 1,2 3-16,1 1 0,0-3-43,0 0 0,0-3 43,0 2 0,0-3-156,0 1 0,0-6 58,0 0 0,3-5-162,0 2 253,0-3-659,1-1 131,-3-3 22,7-2 0,-2-8-25,3-3 0,0-4-167,1-1 0,-1-5 50,0 1 0,0 3 55,1 1 0,-1-2 341,0 2 1,0 2-130,-3 4 0,2 4 354,-2-1 0,3 2-155,0 1 0,0 7 486,1 3 0,2 5-92,0 1 1,1 1 130,-4 2 1,0-1-380,1 1 0,-1-1-238,0-3 1,0 2-88,-3-5 0,1 1 92,-4-4 0,1-1-1416,-1-2 685,-2 3-409,4-8 1,-6 3 27,-3-4 1051,-1-4 0,-4-2 0,0-3 0</inkml:trace>
  <inkml:trace contextRef="#ctx0" brushRef="#br0">8873 15009 8000,'18'0'0,"1"0"1558,9 0-972,4 0 0,-3 2 165,2 4 0,-3 2 217,-3 7 1,-2 1-116,-4 2 1,2 5-327,1 2 0,0 6-9,-4 3 1,1 2-432,0 1 1,-4 2 308,1 1 0,-5-1-203,2 5 0,-3-2 0,-1 2 0,-3-3 7,1-4 0,-5-2-122,1-1 1,-2-4-271,-1 1 0,-1-3 207,-2-4 1,1 2-1050,-5-4 1,1-1 519,-3-6 1,0 0-525,-1-3 0,1-5 100,0 3 0,-1-4 938,1 0 0,-9 2 0,-1-2 0</inkml:trace>
  <inkml:trace contextRef="#ctx0" brushRef="#br0">6695 7309 7895,'0'-13'0,"-5"-2"0,0-4 0</inkml:trace>
  <inkml:trace contextRef="#ctx0" brushRef="#br0">5922 6164 8009,'-19'-4'0,"5"3"1603,1-2-1046,-1 1 0,3 4-1,-1 1 0,5 6-178,0 6 0,5 10-339,-1 3 1,-1 9-22,1 1 1,0 5-141,3 1 0,0 5-178,0 4 1,0-23 0,0 0 170,0 2 0,0 1 1,1 0-1,1 0-326,0 3 0,-1 0 0,1-2 0,-1 0 324,-1 2 0,0-1 0,0 1 0,0-1 7,0 1 1,0-1 0,0 0-1,0-1 127,0-1 1,0 0 0,0-3 0,-1 1-12,0-2 0,-1 1 1,1 22 149,-2-2 1,2-6 204,1-4 0,0-6-108,0-3 0,3-3-102,0-3 1,4-3-170,0-7 1,-2-1 482,1-5 1,-1 0-492,1 0 569,3-3 1,-4 1-693,4-4 1,-3 0 390,1-3 1,-1 0-112,3 0 1,0 0 114,1 0 0,2 0-119,1 0 0,4-1 71,2-2 0,3 2-32,6-2 1,6 2-82,3 1 0,1-1-14,6-2 0,0 2-279,6-3 0,2 3 242,-22 1 0,-1 0 0,2 0 0,-1 0-300,3 0 1,0 0 0,0 0 0,0 0 318,1 0 1,0 0 0,1 0 0,1 0-20,3 1 0,0-2 0,1 0 0,0-1 34,1 1 0,2-1 1,-1 0-1,0 1-329,2 1 0,-1 0 1,3-1-1,0-1 370,2 1 1,1-1 0,1 0-1,0 0-350,-1 0 0,1 1 0,-14 0 0,0 1 0,1-1 305,0-1 0,0-1 0,1 1 1,-1 1-1,1 0 0,-1 0-4,2-1 0,-1 0 0,0 0 0,0 1 1,0 1-1,1-1 32,2 0 0,1 0 0,-1 0 0,0 0 0,-1-1 0,0 1-48,-1 0 0,1 0 0,-1 0 0,3 0 1,1-1-1,-1 2 12,1-1 1,-1 2 0,1-1-1,1-1 1,1 1 0,0 0-212,0-1 0,-1-1 1,1 1-1,-1 1 1,1 0-1,0-1 197,0 0 0,-1 0 0,1 0 0,0 1 0,0-1 1,0 1-135,1 0 1,1 0 0,0 0 0,-1 0-1,1 1 1,-1-1 118,1 1 0,-1 0 0,1 0 0,0 0 0,1-1 0,0 0-3,-1 1 0,1 1 0,0-1 0,-1-1 0,-1 1 0,1 0 25,0 0 1,0 0-1,-1 0 1,-1-1 0,-1 1-1,1 0 2,2 1 0,0 0 0,-1 0 1,-1-1-1,1 0 0,-1 0 8,-1 1 0,0 0 0,1 0 0,1 0 0,-1 0 0,1 1 37,-3-1 1,1 2-1,-1-1 1,0-1 0,0 1-1,0-1-130,0 1 0,-1 0 0,1 0 0,-2 0 0,0-1 0,0 1 85,0 0 1,0 2-1,1-1 1,-1 0-1,-1-1 1,1 0-32,-1 1 1,1-1 0,-1 0-1,0 0 1,1 0 0,-1 1-5,0 0 0,1 0 0,-1 0 0,-3 0 0,0-1 0,0 1-51,-1 0 1,0 0-1,0 0 1,0 0 0,1-1-1,-1 1 34,1-1 0,0 0 0,1 0 0,-2-1 0,1 0 0,-1 0 0,16 1 1,-1 0-1,-2 0 1,-1-1 29,-1 1 0,-1 1 0,2-1 1,-1 1-43,-1-2 1,-2-1 0,-1 1-1,-1-1 182,-4-1 0,-1 0 0,-1 0 0,0 0-167,-3 0 1,-1 0 0,1 0 0,0-1 68,-3 0 0,-1-1 1,-1 1-1,0 0-55,-1-2 0,-1 0 1,18-4 718,0-2 1,-5-1-722,-2-3 1,-3 2-37,-3-4 1,-3 2 759,-4-2 1,-1 2-844,-4-2 0,-1-1 682,1-2 0,-5-1-711,-1 0 0,-3 1 535,0-1 1,-1-3-423,0 1 0,-3-2 321,1 1 1,-5 1-191,1-3 1,-2-1-75,-1-3 1,0 0 8,0 0 1,0-3-11,0 0 0,0-1 50,0 1 0,0-1-132,0-2 1,0-3-190,0 3 0,-3-5 62,0-1 0,-5-2 157,2 2 1,1 2 47,-1-3 0,0 0-1,-4 0 0,0 1 36,-3 3 1,2 0-64,-4-1 0,2 1 94,-2 0 1,-1 4-114,-2 2 1,-1 2-96,0 1 0,1 1 77,-1 2 1,-1 1-16,-1 3 0,-2 1 4,-2-2 0,-3 4-90,0 2 0,-1 0 101,-5 3 1,3 0-13,-3 0 1,1 3 104,-1-2 1,-3 1 6,3 2 1,-3 0 143,-3-1 0,-2 2-90,-1 2 1,0-3 108,3 3 0,2 1-165,-2-1 1,-2 3 25,2-3 0,-5 2-137,2-2 0,-6 1-260,0-1 1,-2-1 256,1 4 0,2-1 78,-5 4 1,27-1 0,-1-1-88,-1 1 1,0-1 0,-1 0 0,-1 1 11,1 1 0,-1 0 0,-2 0 0,-1 0 40,2 0 0,0 0 0,-2 0 1,1 0 29,2 0 1,1 0-1,-5 0 1,-1 0-27,0 0 1,1 0 0,-1-1 0,0-1-200,2 0 1,1 1 0,-2-1 0,-1 1 206,2 1 0,-2 0 1,-2 0-1,0 0 24,1 0 0,0 0 0,-1 0 0,-1 0-16,2 0 0,0 0 1,-2 0-1,-1 0 6,-1 0 0,-1 0 0,0 0 0,0 0 5,1 0 0,0 0 0,-3 1 0,0 1-316,1-1 0,0 1 0,-1 1 0,-1 0 333,1-1 0,-1-1 1,2 2-1,0 1 3,1-3 0,-1 1 1,-4 1-1,1 1-33,0-1 1,0 0 0,0 0-1,0-1 15,1 1 0,1 0 0,-1 0 1,0 1-51,0 0 0,1 1 0,-4-2 0,1 0 54,1 0 0,0 0 0,-2 0 0,1 1-61,2 0 1,1 1 0,-3-2 0,0 0 18,2 0 0,1 0 0,-5 0 0,1 1-73,3 0 1,1 1 0,-5-1 0,1 0 80,1-1 1,2 0-1,-3 1 1,1 0-6,5-3 1,-1 1 0,-4 0 0,0 0 51,2 0 1,1-1 0,0-1-1,1 1-51,3 1 0,0-1 1,-2 0-1,1-1-172,-1 0 1,1 0-1,-2 0 1,1 0 179,4 0 0,0 0 0,-2 0 0,1 0-5,2 0 1,1 0 0,-2 0 0,1 0-76,1 0 1,-1 0 0,0 0 0,-1 0 56,3 0 1,0 0 0,1 0 0,1 0 49,1 0 1,0 0 0,0 0 0,0 0-13,-2 0 0,1 0 1,-1 0-1,1-1 13,1 0 0,0-1 1,0 1-1,0 1-34,3-2 0,0 1 0,-1 0 0,0 1 38,0 0 1,2 0-1,-1 0 1,0 0-15,-2 0 1,1 0-1,2 0 1,0 0 409,-26 0 0,4 0-373,-4 0 1,3 0 8,-3 0 0,5 3 150,-2 0 1,6 1-111,0-1 1,5-2 82,-1 2 0,-1-1-105,4 2 0,-2-3-101,4 2 1,-1 1 110,-1-1 0,4 3 442,2-3 0,3 3-499,3-2 0,-1 2 462,5-3 1,-1 3-470,3-3 0,2 4 431,1 0 1,-1 1-514,1 1 1,3 4 282,0-1 0,4 6-300,3 0 0,-2 6 98,5 7 1,0 6 205,3 7 0,0 3-435,0 6 0,0-25 0,0 1 230,0 3 1,0 1 0,2 0 0,-1 0-3,1 1 1,-1 1 0,2-1-1,1 1 2,-3 1 1,1-1 0,1-2 0,0-1-102,-2-4 0,1-1 1,1 1-1,0-1-119,0 23 0,0-4 413,-3-2 0,0-5-41,0 2 1,0-4 107,0-3 1,-1-2-153,-2-4 1,-1-1-8,-2-2 0,-1-4-60,4-5 1,-4 0-126,4-3 1,0 2-738,3-2-1,-3 0 186,0 0 1,0 1 621,3 5 0,-4-1 0,-1 1 0</inkml:trace>
  <inkml:trace contextRef="#ctx0" brushRef="#br0">13696 7812 7959,'-12'0'0,"-1"0"2713,1 0-1928,7 0 1,-2 1-350,4 2 1,-1 4-126,4 9 0,5 3 49,1 9 0,3 5-5,3 5 0,3 3-178,4 6 1,-9-23 0,1 1-152,0 0 1,0 0-1,2 2 1,0 1 84,-1-1 0,1 2 0,1 1 1,0 2-362,1 3 0,1 1 0,-1 0 0,0 0 375,2 5 0,0-1 0,-2 0 1,1 0-110,1 3 0,0 1 0,-1-3 0,-1 2 23,2 3 1,0 1 0,0-4 0,-1 1-37,1-1 0,0 0 0,0-2 1,-2 0 19,0 0 0,-2-1 0,1 0 1,0 0 17,0 0 1,0 0 0,-1-2 0,-1-1-4,1-3 1,-1 0-1,-1-2 1,0 0-190,1 1 0,1-1 0,-3-2 0,1-1 170,2 2 1,-1 0-1,-2-2 1,1-1 31,-1-1 1,1-1 0,1 1 0,-1-1-314,11 20 1,-1 1 69,-6-10 0,3 1-92,-3-7 0,-1-1 317,-2-5 1,-2 0-479,0-6 484,-1 1-801,0-9 155,-3 2-369,-2-8 357,-4-1 44,0-12 1,-4-1-106,-3-7 0,-2 0-98,-3 3 1,0-3 48,-3 0 729,-1 3 0,-2-9 0,-1 3 0</inkml:trace>
  <inkml:trace contextRef="#ctx0" brushRef="#br0">14274 9916 7835,'0'5'2212,"0"4"-1429,4-8 0,1 10 1105,4-2-1334,0 3 0,1 0 238,-1 0 0,1 5-318,3-1 1,-2-3-81,5-1 0,-4 2-184,4-2 0,-5 1 9,1-4 1,2-1 98,-2-2-301,1 3 1,-4-8 242,0 2-273,1-2 1,-1-1-30,0 0 1,-2-4 41,-1-2 1,-3 0-134,3 0 0,-3-3 56,3-4 1,-3 0-194,4 1 0,-5-3 76,1-4 1,1 1-872,-1-1 1,4 1-52,0-1 1,-2 3-1379,1 1 2494,0-1 0,8-2 0,0-1 0</inkml:trace>
  <inkml:trace contextRef="#ctx0" brushRef="#br0">15074 9879 7804,'-18'0'3,"-1"0"3273,5 0-705,4 0-1784,6 0 1,4 1-251,0 2 0,7-1-7,3 4 1,6-3-254,3 4 0,2-5-70,6 1 1,-1-2-367,5-1 1,-1-1 208,1-2 0,-2 2-1235,2-3 1,-3 0-86,-3 1 1,-3-3-370,-7 3 1,-1-3 1510,-5 3 0,-4-5 1,-1 3-1</inkml:trace>
  <inkml:trace contextRef="#ctx0" brushRef="#br0">15084 9991 7820,'-10'9'1,"2"-3"1268,2 0 0,-1 0-571,3 4 0,1 2-208,3 1 0,0 3-119,0 0 0,1-2 38,2 2 0,0-2-118,3 2 0,-3 0-170,3-3 0,0-1-186,4-3 1,-4 1 122,0-1 0,0-1-667,4-2 510,-1 3 1,0-5-362,0 2 275,1-2 1,-1-5 132,0-2 0,1 1 19,-1-4 0,3 0 92,1-4 0,-1 1-229,-2 0 1,2 2 134,0 1 1,2 1-225,-2-1 1,-1-1 85,1 4 1,1-4-374,0 4 1,0 0 201,0 3 1,-3 0-205,2 0 1,-4 0-80,-2 0 1,0 0 626,3 0 0,1 4 0,-1 1 0</inkml:trace>
  <inkml:trace contextRef="#ctx0" brushRef="#br0">15018 9953 7892,'-25'5'0,"3"-1"3276,4-3 0,13-1-1662,1 0-1008,12 0 0,3 0-166,7 0 0,5-1-308,2-3 1,2-1 83,1-4 0,0 0-454,-1-1 1,0 1 212,-2 0 1,0 3-780,-6-1 1,0 5 163,-6-1 1,-1 2-112,-3 1 0,-3 4 400,-3 2 0,-3 8 41,-3 5 1,-3 0 646,-3 6 0,-4 3-279,-3 3 0,2 3 212,-2-3 0,5 1-127,-2-1 1,3-5-320,1 2 0,-1-7 173,1-3 231,4 1-3278,1-9 2152,4 0 1,1-8 897,2-8 0,2-5 0,4-7 0</inkml:trace>
  <inkml:trace contextRef="#ctx0" brushRef="#br0">15223 9963 7892,'4'5'0,"2"2"1120,3-4 0,0 4-510,0 0 0,4 1-12,-1 1 0,5 0-301,-2 1 0,3-1-423,1 0 0,-2 1-772,-1-1 1,0 0 501,-3 1 1,2-1-355,-2 0 0,-4 4 750,-3-1 0,-4 5 0,2-3 0</inkml:trace>
  <inkml:trace contextRef="#ctx0" brushRef="#br0">14925 10419 7807,'-14'5'2403,"4"-1"-2034,6-4 1074,8 0-618,6 0-310,8 0 1,7-7 98,6-2-268,7-11-1411,0 4 1224,-16 3 1,1 0 0,23-11 8,-21 10 1,0 0-215,-1 2 1,1 0 74,-1-2 0,-1 1 0,19-8 208,-2-3-1840,-5 3 1107,-3 2 1,-6 2-1955,-5 1 841,1 3 1033,-12-1 0,0 8-161,-7 0 1222,-2 4 0,-5 1-407,-3 4 0,-2 7 1501,-3 0 1,1 5-1200,-1 1 0,2 1 363,0 2 0,4-1-153,0 1 0,4 0-51,-1-1 1,2 1-590,1-1 0,3 0 65,0-2 0,4 0-640,-1-3 0,0-1 419,0-3 0,-1-3-2314,1 1 1093,2-5 25,-7 6 1402,4-7 0,-5 3 0,0-4 0</inkml:trace>
  <inkml:trace contextRef="#ctx0" brushRef="#br0">15288 10382 7807,'-3'9'520,"0"0"1,0 4 741,3-1 1,5 5-409,5-2 1,2 2-396,4-2 1,1 2-145,-1-5 0,1 1-95,2-4 1,3-3-550,-1 0 0,1-4 281,-3 1 1,0-6-1192,3-3 1,-3-3 340,-1-4 898,1-1 0,-9-9 0,4-1 0</inkml:trace>
  <inkml:trace contextRef="#ctx0" brushRef="#br0">15624 9851 7912,'0'9'3276,"1"6"-1524,2 3-503,-2 1-764,7 8 1,-6-6 282,4 3-367,1 1-238,-2 3 1,3-1-1010,-2-2 656,-2 2 1,5-9-285,-3 1 0,-1-1 375,1-6 1,-4 0-1462,1-2 0,-2-4-251,-1 0 1811,0-4 0,-4 2 0,-1-4 0</inkml:trace>
  <inkml:trace contextRef="#ctx0" brushRef="#br0">15614 10112 7912,'0'-10'1937,"1"4"-1369,2 0 0,0 1 428,3-2 0,1 3-419,5 4 1,3-1 220,3-2 0,1 2-311,0-2 1,-1 2-87,1 1 1,-4 0-718,1 0 0,-5 3 266,2 0 1,-3 4-129,-1 0 1,-3-2 210,-3 1 0,-2 0-771,-1 4 0,0-1 220,0 0 0,-4 1 150,-3-1 1,-1-1-78,-1-2 0,0 2-70,-1-5 1,1 3 145,0-3 1,-1 3 116,1-3 0,0 0 422,-1-3 1,4 1-102,0 3 117,0-3-145,-4 3-149,1-4 1,1-1-107,2-2 79,-3 2 0,8-8-311,-2 3 0,-1 1-171,1-1-166,0-1 0,3-2 783,0 0 0,4 0 0,1-1 0</inkml:trace>
  <inkml:trace contextRef="#ctx0" brushRef="#br0">15828 9674 13313,'10'14'2544,"-1"5"-1766,0 0 1,1 3-4,-1 6 1,0 3-322,1 0 0,-1 4-170,0-4 1,0 3-402,-3-3 0,1 0 157,-4-3 1,0-1-373,-3-2 1,0 0 289,0-3 0,-3 0-158,0-4 0,-4 0-105,1-2 1,-6-1-200,0-6 1,-4 3-41,4-6 1,-5-2 156,2-1 0,-2-2 338,2-1 1,-2-4-71,5-2 0,-1-3 305,4-4 1,0-1-121,-1-5 0,5 0 28,2 1 1,2-4-75,1 0 0,4 1 93,2 2 0,3 1-167,0 3 0,1-2 91,3 5 0,-3 1-529,2 4 1,-1 0 192,-2 4 0,0-3-669,1 3 0,-1 0 60,0 3 1,1 0-164,-1 0 0,0 3 320,1 0 751,-1 0 0,0 1 0,1 1 0</inkml:trace>
  <inkml:trace contextRef="#ctx0" brushRef="#br0">15987 9553 7840,'-5'-4'0,"-1"2"3276,3-4-1779,2 3 0,-2 3-694,6 7 1,2 9-160,5 6 1,3 6 186,3 6 1,1 5-528,-8-14 1,1 0 0,1-1 0,0 1-258,-1 1 1,1 0 0,1 1 0,-1 0 161,0 2 1,0 1 0,-1-1 0,-1-1-76,2 2 1,0-1 0,-1-2 0,0-1-356,-1-1 0,1-1 1,5 24 146,1-1 1,-5-5-671,1-2 1,-1-6-119,-2-3 0,-3-6-543,0-3 1,-2-3-1181,2-4 1489,-4-1 1096,2-9 0,0 3 0,1-3 0</inkml:trace>
  <inkml:trace contextRef="#ctx0" brushRef="#br0">16331 10140 7834,'-5'9'-452,"1"0"452,4 0 0,0 5 0,0 0 0</inkml:trace>
  <inkml:trace contextRef="#ctx0" brushRef="#br0">15298 11462 7898,'-19'-1'346,"0"-2"0,5 1 82,2-1 0,1 1 546,2-1 418,0 2-530,-1-3 234,5 4-697,1 0 0,5 0-28,2 0 0,6 0-54,7 0 1,3 0-51,2 0 1,6 3-103,4 0 0,3 1-99,-3-1 0,5-1-207,-2 1 0,3-2-25,3-1 1,0 0-249,3 0 0,-4-1 192,2-2 1,-3 0-226,-1-3 0,-4 0 103,-2-3 1,-3 3-2,-3-1 1,-2 1 84,-4-3 0,-5 3 37,-2-1 0,-2 4 158,-4-3 1,-2 3-265,-4-3 606,0 0 1,-1-4-235,-2 1 0,-2 0 43,-5-1 1,-2 1 42,0 0 0,-5-4 83,2 1 1,-3-1 48,-1 4 0,1-3-93,-1-1 0,1 1 55,-1 3 0,0-2-32,1-1 1,-1 5 166,0-3 0,2 4-44,1 0 1,0 2 28,3 4 0,1-3-121,3 0 0,0 0-18,3 7 0,-2 1-30,2 4 1,2 4-74,0 3 0,0 3 72,1 2 1,1 6-6,5 4 0,-1 4-111,4 0 0,1 1 48,2 1 0,-1 0-176,-2 1 1,3-5 31,-3-2 0,2-3-36,2-4 0,-1-1 129,0-4 0,-3-2 17,1-1-184,-5-3 0,5-6 73,-4-1 131,0-4 1,0-2-59,0-6 0,5-7 234,-2-2 1,-1-3-64,1-1 1,-3-2-270,3-1 0,-2-1-39,2 2 0,-3 1-155,3-2 0,-3 3-478,3 0 0,-3 1 367,4 3 1,-4 1-1054,3 5 1,-3 3 646,3 0 0,2 4-988,4-2 1764,-2 3 0,8 6 0,-4 0 0</inkml:trace>
  <inkml:trace contextRef="#ctx0" brushRef="#br0">16611 11192 8039,'-15'-4'0,"-1"-2"515,3-3 0,-2 0 759,2-1 1,-2 5-443,2 2 513,-3-2-824,1 4 1,-3-3 242,-1 4-193,-4 0-257,8 4 0,-7-2 32,6 4-545,3-4 225,0 7 1,4-4-430,3 4 366,2-4 1,4 3-1183,0-1 1,0 2 584,0 3 1,0-1-927,0 1 1,4 3 732,2 0 1,3 3 108,0 0 1,3 3 387,1 4 1,3 0 329,0 6 0,2-2 0,4-1 0,-3-1 0,-1-3 0,0-1 0,-6-4 0,1-2 0,-4-1 321,0 1 0,-2-7 68,-1-1 1928,-4 0-1325,2-8 0,-5-1 6,-2-6 1,1-5-444,-4-2 0,4-3-189,-2 0 0,3-2-87,1-4 1,0 1-35,0-4 0,0 5-229,0-2 1,5 0 33,1 4 0,2-2-114,1 8 1,2-1 61,1 4 0,-1 1-263,5 1 0,-4 3-94,4 4 0,-2 4 192,2 3 0,1 4-30,-1 1 1,-2 5 112,2-1 1,-5 1-101,2 2 0,-1-4 82,-2 1 1,1-5 22,-5 2 4,2-3 208,-2-1 241,2-4 0,-7-2-166,2-6 1,-2-2-107,-1-4 1,0-4-29,0 1 0,3-4 2,0 0 1,1-2 40,-1 0 1,0-1-86,3 1 1,0 2 8,3 1 1,-3 3-106,1 0 1,-1 6 98,3 2 0,1 0-8,-1 1 1,0 0 48,0 3 1,-1 4-37,1 2 1,-5 4-45,5 2 1,-1-2 14,1 3 0,0-4-3,1-3 0,-1 2-39,0-5 1,-3 0-51,1-3 28,-1 0 0,3-1 54,0-2 1,-2-2-151,-1-5 1,-3-2 79,3-1 1,-4-2 52,1 2 1,2-2-67,-2 3 129,4-1 0,-5 4-94,4 0 27,-4 3 0,6 2 15,-1 4 0,-2 7 4,1 3 0,0 5-7,4 1 0,-4 2 1,0 4 1,0-1-646,4 4 0,-1-5 290,0 2 0,0-2-354,1-2 1,-1 0-99,0-3 1,-2-1-1189,-1-5 2002,0 1 0,3-1 0,1 0 0</inkml:trace>
  <inkml:trace contextRef="#ctx0" brushRef="#br0">17355 11117 8039,'-6'0'0,"0"0"0,4 5 189,-1 5 1,2 8 302,1 10 0,1 5-220,2 8 0,3 2-522,7 7 1,-8-23 0,0 1 723,1 1 0,0 1 0,0 1 0,0 2-186,0-1 1,0 1-1,-1 0 1,0 0 75,2 3 1,-1-1 0,-1-1 0,0 0-138,0 0 0,0 0 1,-1-5-1,1 0-635,-1-2 1,1-1 0,4 18 246,1-3 1,-4-7-751,0-3 0,-4-8-380,1-4 609,-2-4 1,-1-11 681,0-4 0,0-13 0,0-6 0</inkml:trace>
  <inkml:trace contextRef="#ctx0" brushRef="#br0">17355 11275 7977,'10'-14'914,"2"-3"-685,1 5 0,3 1 650,0 4 0,-2 0-436,2 4 0,-2 0-326,2 3 0,-3 0 80,-4 0 0,1 5-146,-1 4 1,-4 2-15,-2 4 1,-2 2 110,-1 5 1,-4-2-208,-2 5 0,-3-1 73,-4 1 1,-1 1-124,-5-5 1,1 1-2,-1-3 0,0-4 94,1 1 0,0-5-23,3 1 1,1-5-302,5-4 92,4-2 1,0-2 89,5-2 0,9-7-448,3-5 0,8-4 203,2-2 1,4-2-381,2-2 0,-1-1 282,1 4 1,0-2 138,-3 2 0,-2 3 362,-2 4 0,-4 3 0,-1 0 651,-5 2-640,-2 4 590,-5 2 0,-4 8-310,0 3 1,-4 5 983,-2 3 1,1 3-496,-1 1 0,4-1-53,-2 1 0,3 3-340,1-1 1,1-2-289,3-3 1,1-2-136,4 2 0,1-3 110,3-4 0,-3 0-28,3-3 1,-3 1 262,-1-4-517,1 0 0,-2-4 1,-2-2 1,-1-2-39,-2-4 0,-2-4 28,2 1 0,-3-5-59,-3 2 1,-2-2 46,-4 2 1,-1-3 105,-3 3 1,2-2-154,-5 1 0,1-1 38,-4 1 1,0 0 19,1 0 1,0 3 105,3 4 1,-1-1 49,7 1-318,-2 4 240,5-4 1,2 8-235,4-2 0,8-1 74,8 1 0,2-1 210,0 1 0,7 1-97,0-4 0,4 3 110,-4 0 0,1-1 39,-2 1 1,2 0 126,-4 3 1,-1 3 109,-6 0 0,2 8 402,-5-2 1,1 3 550,-4 1 0,-3 1-522,0 5 1,-4 0 14,1 3 1,-2-2-226,-1 2 0,0-4-25,0-2 0,-1 0-1,-2-3 28,2-1-19,-3-3-176,4-3 171,0-2-174,0-17 1,0 5-239,0-11 1,1 3 65,2-3 1,-1 4-31,5-1 1,-5 4 61,1-4 1,2 5-500,1-2 10,-2 3 0,5 1-214,-3 0 0,-1 3-636,1 3 1,-3 2 555,3 1 1,1 0-1625,2 0 1673,0 0 1,1 0-1036,-1 0 1685,0-4 0,5-1 0,0-4 0</inkml:trace>
  <inkml:trace contextRef="#ctx0" brushRef="#br0">18082 10977 7977,'-10'-18'0,"2"0"0,2 3 1707,2 1-1093,0 5 0,3 3 972,-3 0-1084,3 4 1,1-2 372,0 8 0,6 6-373,3 8 1,0 6 546,4 7 1,0 3-452,0 7 1,2-1-131,-3 7 1,2-3-267,-2 6 1,-1-6-457,1 0 1,2-5 171,-2 1 1,0-2 319,-2-4 0,-4-2-1877,0-4 1,-3-5-693,3-5-946,-4 1 2140,3-9 1,-6-2 1282,-3-8 1,-1-12 0,-4-8-1</inkml:trace>
  <inkml:trace contextRef="#ctx0" brushRef="#br0">18082 11182 7977,'-5'-9'2509,"0"0"-1627,5-1 0,6 5-172,3 2 0,4 2-728,6 1 0,0 0 79,-1 0 1,2 1-376,2 2 1,-2-1 193,5 5 120,-4-5 0,6 6 0,-4-3 0</inkml:trace>
  <inkml:trace contextRef="#ctx0" brushRef="#br0">19562 10754 7946,'-9'-14'997,"-1"0"-181,1 5-138,4 4 842,1-4-948,4 8 0,0 2 85,0 9-191,0 3-150,0 14 1,4 3 15,2 10 541,7 3-773,-3-1 1,4 4 365,-1-3-300,-3-1 0,4 4-353,-5-6 1,0 2 231,1-11 0,-4-1-729,0-5 1,-4-3 396,1-3 0,1-4-577,-1-3 0,1-5-236,-4-1 737,0-4 1,-2 3 321,-1-5 0,1-5-174,-4-1 1,3-3 122,-3-3 0,1 1-114,-2-1 1,0-2-41,4 2 0,-3-4 103,3 4 1,-4-5-470,0 2 0,2-3-19,-1 0 631,0-1 0,-4-4 0,1 0 0</inkml:trace>
  <inkml:trace contextRef="#ctx0" brushRef="#br0">19488 10670 7946,'4'5'1638,"1"4"0,7-5 39,1 2-739,7 2-548,-4-3 0,8 5 210,-3-1-61,3 5-242,0-4 1,2 4-577,-4-1 253,-1-3 1,-2 8-622,0-3 1,-5 0 449,-1 0 1,-7 1-222,-3 2 1,-2 0 132,-1-3 0,-5 3-405,-5-2 0,-6 1 174,-6 2 0,-1-5 95,2-1 1,-2-3 260,-2-1 1,1 0 109,3-3 0,4 1 620,-2-4-419,7 0 904,-2-3-808,9 0 1,6-4 12,9-2 0,4 1 21,8-1 1,2-1 33,4-2 0,1 4-116,2 2 1,-2 2-84,2 1 1,-6 1-200,0 2 1,-5 2 44,-1 4 1,-5 2-123,-5 1 0,-3 2 60,-3 1 1,-3 3 26,-3-3 1,-4 4 53,-5 3 1,-3-4-157,-3 1 1,-5-1 75,-2-2 0,1-2-149,0 2 1,0-5-8,-1 2 1,-1-3 61,4-1 0,1 0 204,2-3 1,5 1-161,1-4 1183,3 0-519,5-3-283,0 0 0,13 0 77,1 0 0,10 0 157,-1 0 0,7 0-83,0 0 0,5 3-95,1 1 1,1 3-326,-1-1 1,-2 2 52,2 2 0,-2-1-685,-1 0 0,-3 0 339,0 1 0,-5-4-348,2 0 0,-2-1-57,-2 2 0,0-3-427,-3-4 0,0 0 1162,-3 0 0,-1-9 0,2-1 0</inkml:trace>
  <inkml:trace contextRef="#ctx0" brushRef="#br0">20093 10707 7933,'0'-5'1638,"0"-3"0,4 4-592,2-2 0,6 2-577,0 4 1,5 0-101,-2 0 1,0 0-82,0 0 1,-3 0-69,4 0 0,-5 4-251,2 2 0,-3-1 128,-1 1 1,0 0-591,-3 4 1,1-4 69,-4 0 1,0 0-24,-3 4 1,-4-1 15,-2 0 0,1-2 95,-1-1 0,-1 0 335,-2 3 1,0 0-290,-1-3 571,1 2-149,4-7-10,1 7 1,9-7 16,4 2 0,4-1 15,2-2 0,6 0-166,-2 0 0,2 0-126,1 0 0,-2 0-367,1 0 0,-2 0 197,-3 0 1,-3 0-1339,-4 0 1148,-4 0 0,0 4-737,-5 2 1234,-9-2 0,-5 8 0,-10-1 0</inkml:trace>
  <inkml:trace contextRef="#ctx0" brushRef="#br0">19879 11015 7933,'-10'5'820,"1"3"213,4-7 0,9 3-519,8-4 1,6 0-180,4 0 0,9-1 17,6-2 0,2-1-118,-1-2 0,2-2-389,0 1 0,1 2-94,-4-1 1,-3 3-373,0-3 0,-5 3-765,-1-4 0,-4 5 613,-6-1 1,-3-1-621,-3 1 1393,-5 0 0,-4 3 0,-6 0 0,-3 0-10,-3 0 0,0 4 187,-1 2 1,-2-1 53,0 2 1,-1 0 581,4 5 1,0-1-480,-1 1 0,5 1 56,2 0 0,-1 2 135,1-2 1,0 2-239,3-2 1,0 2-395,0-2 1,1-2-250,2-5 1,-1 3-496,4-3 0,0-2 851,4-1 0,-1-6 0,0-2 0</inkml:trace>
  <inkml:trace contextRef="#ctx0" brushRef="#br0">20465 10950 7933,'0'-6'1506,"0"2"0,0 5-824,0 2 1,-3 4-143,0 5 0,0-1-157,3 5 0,-3-1-113,0 4 1,0 0-51,3-1 0,0 1-277,0 0 0,0-4-243,0 1 1,0-4-305,0 4 0,0-5-677,0 1 0,0-1 578,0-2 0,-5-1-341,-1-2 0,-5 0 120,-2-3 924,-3-2 0,-3 3 0,-4-4 0</inkml:trace>
  <inkml:trace contextRef="#ctx0" brushRef="#br0">20167 11201 7933,'-14'0'0,"3"0"2544,5 0-1080,4 0-763,-2-4 1,9 3-276,5-2 1,3 2 20,6 1 0,3 0 43,3 0 1,-1 0 75,1 0 1,-1 0-477,0 0 1,-1 0 34,-4 0 0,-5 3-716,-1 0 1,-4 4 458,-3-1 1,-2 3-604,-4 0 1,-4 0 319,-2 1 0,-6-1 86,-4 0 1,2 0 72,-2 1 0,4-1 199,-4 0 0,5 1 312,-2-1 0,4-3-53,3 0 691,2 1-603,4 2 1,5-1 138,4-2 1,5 2-251,4-5 0,1 0-217,0-3 0,0 3-52,3 0 0,-2 0-261,1-3 1,2 0-1033,-1 0 0,-1 0 112,-2 0 1271,-4 0 0,6 4 0,-1 1 0</inkml:trace>
  <inkml:trace contextRef="#ctx0" brushRef="#br0">20717 10689 7925,'-15'0'1638,"6"0"0,7 1-1003,8 2 1,4-2 56,9 2 0,4 1-249,2-1 0,1 2-713,2-2 1,-3-1 71,0 4 1,-1-3-734,1 3 0,-4-4 438,-5 1 493,1 3 0,-6-1 0,2 4 0</inkml:trace>
  <inkml:trace contextRef="#ctx0" brushRef="#br0">20651 10847 7925,'-5'5'2059,"5"3"-1651,7-5 0,5 0-132,3-3 1,7 0 120,3 0 1,5 0-106,1 0 1,2 0 209,-5 0 1,4 3-219,-7 0 1,2 1-294,-9-1 1,2 1-369,-7 3 1,-4 1 332,-3-2 0,-4 3-284,1 4 1,-6-3 188,-3 3 1,-6 1 7,-4 2 1,-2-2 50,0 2 1,2-2 213,1 2 1,0 0-131,0-4 1,1 4 167,5-4 0,3 1-87,0-4 1,4-3 42,-2 1 1,4-4 174,4 3 0,1-4-110,4 1 1,4-2 19,3-1 0,2-1-137,0-2 0,1 1-167,-1-4 1,0-1-439,-2-2 1,0 3 277,-4 0 0,1 1-415,-4-2 1,-1-1 303,-1 2 1,-3 1-199,-4-2 1,0 1 147,0-3 1,-7 0-41,-3-1 0,-2 1 165,-1 0 1,-1-1 131,-5 1 1,1 1 129,-1 2 1,4-2 215,-1 5 1,5-3 1668,-2 3-1015,3 0 1298,5 3-1556,1 0 0,6 0 4,4 0 0,4-3-174,9 0 1,1-4-207,1 4 1,3-3-65,4 3 1,0-4-82,0 1 1,0 0-586,0 0 0,-1 1 358,-3-1 1,2 1-1058,-4 2 1,-3 2 544,-4-3 1,0 2-557,0-1 0,-4 2 69,-5-2 1160,-4 2 0,2 5 0,-4 1 0</inkml:trace>
  <inkml:trace contextRef="#ctx0" brushRef="#br0">21061 10977 7925,'-5'0'1181,"1"0"1,11 0-628,2 0 0,6 0-482,-3 0 0,6-3 82,0 0 0,1-1-457,3 1 1,-3 1 207,0-4 0,0 3-731,-1-4 0,1 1 267,0-3 1,-4 3-390,1 0 948,-5-1 0,2-6 0,-3-2 0</inkml:trace>
  <inkml:trace contextRef="#ctx0" brushRef="#br0">21359 10819 7925,'-4'-9'-1339,"-1"0"1321,-5-1 1374,1 1 612,0 0-872,0-1-600,-1 5 0,5 3-119,2 8 1,2 5 52,1 7 1,1 5-146,2 2 0,-1 5 69,4 1 1,0 3-337,0-3 0,2 3-282,-2-3 0,-2-1-118,-1-5 1,-2 1-561,-1-4 1,0 3-46,0-4 0,0 1 987,0-3 0,-8-1 0,-2 1 0</inkml:trace>
  <inkml:trace contextRef="#ctx0" brushRef="#br0">21052 11182 7882,'0'10'-1190,"0"-4"1659,0 0 1,0-3-51,0 3 0,-1-3-133,-2 4 0,2-4-71,-2 3 0,2-3 259,1 3 0,0-3 55,0 4 1,0-1 79,0 3 0,3 4-37,0-1 1,1 5 90,-1-2 0,2 3-282,4 0 1,1 0-141,-1-3 1,1 2-125,3-5 1,1 1 110,5-4 0,0-1-239,-1-1 1,1-3-80,-1-4 0,1-1-87,0-2 1,-1-3-521,1-3 0,-1-4 341,-3-3 1,-3 2-190,-5-2 1,0 1 209,-4-4 0,0 1-25,-3 3 1,-4-2 66,-2 5 1,-6-4 89,0 4 0,-6 0 29,0 2 1,-2 1 76,-5 0 0,4 3 17,-4 3 0,4 2 233,-1 1 1,4 0-227,2 0 0,3 1-126,3 2-1123,1-2 892,0 8 1,5-7-539,4 4 968,8-4 0,6 2 0,5-4 0</inkml:trace>
  <inkml:trace contextRef="#ctx0" brushRef="#br0">21620 11238 7882,'4'15'0,"-3"-2"368,2-4 1,-3 1-41,-3-1 0,-3 0-1307,-7 1 979,3-5 0,-8 3 0,4-3 0</inkml:trace>
  <inkml:trace contextRef="#ctx0" brushRef="#br0">21005 10819 8038,'-24'-9'2230,"3"4"-1561,5 2 0,0 2 366,3 1 1,1 4-471,3 2 0,-2 7 45,-1 6 0,1 4-169,-1 5 1,5 4 179,1 2 0,4 2-151,-2 1 1,4-4-157,4-2 0,1-6-357,4-3 0,4-6 124,3-4 0,2-3-70,0-2 1,5-3 78,2-4 1,1-4-115,-2-3 0,2-5-389,-4-4 1,3-2-381,-3-4 1,-2 1 264,-4-4 1,-3 5-233,-3-2 1,-5-1 347,-2 2 1,-2-1 121,-1 3 0,-5-1 314,-5 1 0,0-2-94,-5 6 1,-4 0 146,-3 0 0,-3 7-57,4 2 1,-5 4 135,1 2 1,1 8 217,-1 5 0,5 8 205,-2 3 1,2 8-59,2 6 1,6-1 328,3 3 1,6 1-29,0-4 1,7 1-341,5-7 1,6 0-76,6-3 1,1-5-126,6-4 1,-1-2-176,7-4 1,-3-5-88,3-5 1,-3-2-236,3-1 1,-5-1-22,-1-2 1,-2-2-379,-7-5 1,0 0-227,-6-2 0,-5 0 343,-5-3 0,-2-1-54,-1-2 1,-5 2 130,-4 1 1,-6-1 299,-6-3 0,0 1-44,-4-1 0,3 4 108,-2-1 1,0 2 132,-1-2 0,2 6-109,5 4 1,-1 5 487,0 1 1,4 6-228,-1 9 1,8 2 565,-1 8 1,6 1-363,-1 5 1,5-1 587,6 4 0,3-5-382,9-1 0,0-2-243,3-4 0,3-1-352,6-6 1,1-2 152,2-7 0,2 1-646,-2-4 1,2-1 339,-2-5 0,-3-2-746,-6-4 0,-4-4 228,-5 1 0,-3-5-305,-3 2 1,-5-4 326,-2-2 0,-2 1 174,-1-2 0,-5 3 138,-5 0 0,0 0-29,-5 1 1,-1-1-283,-3 0 1,2 1 171,1-1 1,-1 5-573,1 1 0,3 3 158,0 1 1,3 3-807,1 3 1652,4 2 0,-4-3 0,4-1 0</inkml:trace>
  <inkml:trace contextRef="#ctx0" brushRef="#br0">22002 10856 8036,'-24'0'-563,"1"-3"-71,4 0 0,5 0 855,1 3 1,-1 1 835,-2 2 1,2 3-372,-2 7 0,5 2-244,-1 7 0,5-1 279,4 4 0,2-4-169,1 4 0,4-4 58,3 1 1,5-6-352,4 0 0,1-6-155,2-1 0,4 0-169,1-6 0,3-1 100,1-5 1,-4 0 194,-2-7 1,-4 3-372,-2-5 1,-3-3-1128,-3 0 0,-5-3 718,-2-1 1,-3 1-335,-3-1 1,-2 1 290,-5-1 0,-3 3 161,-3 1 1,-1 0-120,-2 0 0,0-2 113,-3 5 0,2-2 438,-2 2 0,4 2 0,2-3 0,2 6 0,1 1 0,7 0 0,-6-8 0,7 0 0</inkml:trace>
  <inkml:trace contextRef="#ctx0" brushRef="#br0">22104 10447 8036,'-4'28'0,"3"1"0,-2 2-866,2 2 164,1 8 1,0 5 462,0 3 463,0-22 1,0 0 328,0 25 1,1-26 0,1 1-130,-1-1 1,1 0 214,5 23-209,-2 2 0,6-7-609,1-3 351,-2-1 1,4-11-70,-5 2 0,4-2-465,-1-1 1,0-4 670,-2-3 0,-2-5-1171,-2-4 1,1-1-1128,-3-2 1373,3-4 1,-3-3 805,2-8 0,2-4 0,-2-9 1</inkml:trace>
  <inkml:trace contextRef="#ctx0" brushRef="#br0">22318 10512 8086,'14'0'-956,"0"4"1,4-2 2169,-3 4 0,2 1-471,-5 2 1,2 1-31,-2 3 0,-2-2-334,3 5 1,-1-2-250,-3 2 1,3 0 6,-6-3 1,-1 2-118,1-3 1,-4 4-521,2-4 1,-4 4 391,-4-4 1,-1 4-460,-4-4 1,-3-2 173,-1-4 0,1-1-73,2 1 0,1 1-14,0-4 637,0 1 50,3-4 570,2 0-356,12 0 0,3 0-157,7 0 1,2 0 101,2 0 0,-1 0-100,3 0 1,-3 0-340,1 0 0,-3 0-168,0 0 1,-1 1-381,-3 2 0,-1-1 101,-5 4 0,0-4-464,1 1 0,-5 2-16,-2 2 1000,-2-3 0,-1 4 0,0-2 0,-4-2 0,-1 0 0</inkml:trace>
  <inkml:trace contextRef="#ctx0" brushRef="#br0">22374 10856 8086,'9'0'-1911,"5"0"1911,1 0 0,3 0 0,0 0 0,4-3 0,0 0 0,7-1 0,-1 1 0,1 2 0,-4-2 0,0 2 0,-3 1 0,0 0 0,-3 0 0,-2 0 0,-1 0 0,1-4 0,-2-1 0</inkml:trace>
  <inkml:trace contextRef="#ctx0" brushRef="#br0">22439 10931 8081,'0'9'-294,"0"1"1,1 2-367,2 0 0,-2 6 1801,2 1 0,2 0-431,-2 6 1,0 0-315,-3 3 1,3-3-38,0 0 1,0-4 227,-3 4 0,0-4-521,0 0 0,1-4-350,2-1 0,-2-5 48,2 1 0,-2-1-921,-1-2-1332,0-4 1675,0-1 1,0-5 813,0-2 0,0-2 0,0-4 0,-3-2 0,0-1 0,0-3 0,3-3 0,-3 0 0,0 3 0,0-3 0,3 3 0,0 0 0,0 0 0,0 3 0,0 0 0,4 1 0,2 2 0,2 1 232,2 2 1,2-2 85,1 5 0,4 0 764,2 3 1,-1 0-358,4 0 1,-2 0-162,-2 0 1,-2 3-168,-1 0 1,-3 8-141,0-2 1,-2 2-251,-4-1 1,-2 0 116,-4 3 1,0-2-406,0 4 1,-5-3 254,-5 0 0,0 2-501,-5-2 1,-1 1 66,-3-4 0,1 0-53,-1 0 0,-3-2 184,1-1 1,-1-3-24,3 3 0,4-4-110,-1 1 381,5-2 1375,-3-1-1039,9 0 1,2 0 412,6 0 1,6 0-209,3 0 1,5 0-20,-2 0 1,6 3-173,0 1 1,1-1-236,-3-3 0,3 0-737,-1 0 1,1 0 422,-3 0 0,-1 0-1359,1 0 1,-1 3 609,1 0 1,0 0 1028,-1-3 0,-3 0 0,2 0 0,-2 0 0</inkml:trace>
  <inkml:trace contextRef="#ctx0" brushRef="#br0">16136 12179 9847,'1'-7'977,"2"1"1,3 3-732,6-3 1,4 3-27,6-3 1,0 3-1,3 0 1,6-1 47,0 1 0,8-1 108,1 1 1,8 1-402,-2-4 1,-18 4 0,0 2 134,0-2 1,0 0-1,1 0 1,1 0-39,-1 1 0,1-1 1,1 0-1,0 1 45,3 1 1,0 0-1,3-2 1,1 0-45,2-1 1,0 0-1,2-1 1,0 1-271,1-1 1,1 1 0,0-1 0,0 0 303,1 1 1,0 0-1,4-1 1,1 0-407,0-1 0,0 0 1,-14 2-1,0 1 0,0-1 346,-1 1 0,1 0 0,-1 0 0,1-1 0,0 1 0,0 0-78,16 0 0,-1 0 0,-16 0 0,1 0 0,0 0 25,1 1 1,-1 0-1,0 0 1,1 0-1,-1 0 1,1 0 66,14 1 0,0 0 0,0 0 0,1 0-7,0 0 1,1 0 0,0 0 0,0 0-20,-17 0 0,0 0 0,0 0 0,15-1 0,0-1 14,1 0 1,1 1 0,-17 0 0,-1-1 0,1 2 46,16-1 0,1 2 0,-17-1 0,1 0 0,-1 0-23,15-1 1,0 2 0,2 0 0,0 1 18,-17-1 0,0 0 0,0 0 0,0 0 0,0 1 0,-1-1-97,16 1 1,0-1 0,-15 0 0,0-1 0,0 0 49,17 2 0,-1-1 0,-15 0 0,0 0 0,0-1-92,14 2 1,1-1-1,-16 0 1,1-1 0,-1 0-19,17 2 1,0 0 0,-17-2 0,0 0 0,-1 1-49,15-1 0,0 0 1,0-1-1,1 1 66,0-2 0,0 0 0,-2 2 0,0-1-271,-3 0 1,1-1 0,1 0-1,0-1 315,-1 0 1,-1 0 0,1-1 0,0 1 74,-1 0 1,-2 0-1,-1-1 1,0 0-11,-1 3 0,0-1 1,-3-1-1,0-1 41,1 1 1,0 0-1,-1 0 1,-1 1 102,-1-2 1,0 1 0,0 1 0,0-1 14,-1 0 1,-1 0-1,-2-1 1,-1 1-50,-2 1 0,-1 1 0,-1-1 0,0-1 356,-1 2 0,-1-1 0,21 1-465,-3-2 0,-6 2 86,-1 1 1,-4 0-127,-9 0 1,-2 0 504,-6 0-922,-3 0-311,-4 0-1102,-3 0 1104,-6 0 0,-10 0-372,-5 0 1,-3 0-1441,0 0 2515,-1 0 0,-4 4 0,-1 2 0</inkml:trace>
  <inkml:trace contextRef="#ctx0" brushRef="#br0">15894 16359 8062,'-10'0'0,"1"3"0,0 0-426,-1 0 343,1 2 0,-1-4 374,-3 2-159,3-2 1,-7 0 109,5 2 0,-4-2 71,4 2 1,-4-2-50,0-1 0,-2-1-23,0-2 0,2 1-52,1-4 1,0 3 37,0-4 0,-2 4-159,5-3 1,-5 0-3,2-3 1,1-1-95,2 1 1,-2 0 91,2-1 0,0 0-117,2-2 0,0 0 108,-3-3 1,4 2 36,0-2 0,0 0-64,2 0 1,-1-3 45,-1 3 0,-1-3-57,1-1 1,0 1 66,0-1 1,-1 1 7,1-1 1,1 0-34,1 1 0,-1-1-7,2 0 1,2 1 74,1-1 0,-1 1-55,0-1 1,1 0 88,3 1 0,0 2-76,0 1 0,0 2 20,0-2 0,4 0-42,3 0 1,-2 0 1,1 3 0,0 1 25,4-1 0,2-1-5,0 0 1,4 1-61,-4 2 1,5 1 54,-2 0 1,2 0-142,-2-1 0,3 2 87,-2 2 0,1-1-9,2 3 0,0 0 28,3 1 1,-1 2-13,4-2 0,0 2-163,2 1 0,1-3-43,0 0 1,0 0 148,0 3 0,-3 0 10,0 0 0,-1 0-16,0 0 1,0 0 7,-2 0 1,-2 3 7,1 0 1,-1 0-6,-1-3 0,-1 3-3,1 0 1,-4 3-33,1-2 0,-4 2-5,4-3 1,-4 1-9,4-1 0,-5 1 32,2 2 1,-3 3 0,-1-3 1,1 2-10,-1 1 0,0 1 98,1-1 0,-4 0-43,0 1 1,-1 2 4,1 1 1,2 0 30,-5-1 0,3 0 115,-3 3 1,3 0-2,-3 0 1,3 3-74,-2-3 1,-1 3 38,-3 1 0,3-1-80,0 1 1,0-1-13,-3 1 0,3-1 25,0-3 0,0 3 1,-3-3 1,0 3-41,0 1 0,0-1-6,0 1 1,0-2 38,0-1 0,0 1 7,0-1 1,0 2-56,0 0 0,-3 0 33,0-3 1,-4 3-23,1-3 0,-3 0-20,0 0 0,2-3-6,-2 0 1,1 0-9,-4 0 1,-3-2-11,0 3 0,-3-4-166,0-3 0,-4 3 53,0-3 0,-4-1-209,1 1 1,-1-3 76,-2 3 0,-3-2-443,0 2 0,-5-3-150,2 3 0,-3 0 864,-3 4 0,-7 3 0,21-6 0,0 1 0</inkml:trace>
  <inkml:trace contextRef="#ctx0" brushRef="#br0">16331 16490 8079,'-5'0'1091,"1"4"-750,4 5 0,1 5 631,2 5-475,-2 0-232,7 3 1,-3-1 142,1 4-280,2 0 1,-4-1 23,2-3 1,3-1-28,-3-1 0,1-2-274,-1-1 0,2 0 89,-5-3-1526,4-1 755,-2-3-1256,0-3 1081,-1-2 1006,-4-4 0,-4-9 0,-1-1 0</inkml:trace>
  <inkml:trace contextRef="#ctx0" brushRef="#br0">16396 16573 8079,'6'-9'0,"1"0"0,-4-1 0,5 1 0,2 0 0,0 0 0,5 3 0,4-1 0,3 4 0,-1 0 1186,-2 3 1,0 1-469,-1 2 1,-2 2-183,-1 4 0,-6 2-250,0 1 0,-3 0-271,0 3 1,-2-2-245,-4 2 1,-1 1-562,-2 2 0,-3-2 289,-6-1 1,-3 0 259,-3 0 1,-4-1-63,0-5 0,-3 0 104,4 1 0,-1-4 77,3 0 1,4-4 34,-1 1 0,8-2 117,-1-1 83,6 0 186,-2 0 0,6-1-65,3-2 1,5 1-77,6-4 0,4 4 78,3-1 0,0 2-89,3 1 0,1 0-98,-4 0 1,2 1 25,-6 2 1,2 1-15,-8 2 1,1 5-25,-4-1 1,-4 1-109,-2-2 1,-2 1 154,-1-1 0,-2 3-36,-4 1 1,-1 2-274,-9-2 1,1-1 86,-4-2 0,0 1-54,-3-2 0,2 3-51,-2-6 0,4 1-74,2-1 0,0 2 82,3-5 25,-3 4 265,5-6 229,2 7 1,5-6 38,4 4 0,1-2-105,2 2 0,3-1 108,7 1 1,1 2-44,5-1 0,1 1-106,1 1 0,0-3-252,4 1 0,-5-2-250,2 1 1,-3-1-124,-4-2 0,3-2-374,-3 2 0,-1-2 822,-2-1 0,3-4 0,-1-1 0</inkml:trace>
  <inkml:trace contextRef="#ctx0" brushRef="#br0">16825 16545 8002,'0'-18'1726,"0"-1"-1095,0 5 0,4 3 63,2 5-79,2 0-321,2 1 0,-1 0 129,0 1-150,1 3-89,-1-3 1,0 4-165,1 0 19,-1 0 0,0 4 69,0 3 1,1 1-86,-1 1 1,0-2-187,1 3 0,-4-6 108,0 5 1,-1-2-265,1 3 1,2-4 131,-5 0 1,3-3-360,-3 3 296,4-3 1,-5 4 135,5-4 0,-4 1-101,3-1 89,-4-2 1,6 3-186,-1-4 206,-3 0 1,4 0-50,-2 0 0,-2 1-41,-1 2-553,3-2 303,-5 4 0,4-5-60,-2 0 1,-2 1 89,2 2 1,-7 1-283,-5 2 697,-5 2 0,-5 2 0,1 4 0</inkml:trace>
  <inkml:trace contextRef="#ctx0" brushRef="#br0">16676 16741 8002,'-10'5'-47,"5"-1"1211,1-4-701,12 0 0,7-1 228,10-2-245,2 2-138,5-7 0,1 4-615,4-3 88,0-1 1,1 6-44,-1-4 1,-4 4-393,-2-1 1,0-1-253,-3 0 1,1 0 146,-7 1 759,-1 2 0,-6-7 0,-2 3 0</inkml:trace>
  <inkml:trace contextRef="#ctx0" brushRef="#br0">17151 16676 8002,'-10'9'-238,"-3"-4"0,2 3 778,-1-1 0,2-2-114,0 1 0,1 1-324,0 6 1,3-3 43,-1 2 0,4 2-200,-3-2 0,4 1-184,-1-4 1,2 0-213,1 1 1,0-4 330,0 0 0,4-4 178,2 1-59,2-2 0,6-5 0,0-1 0</inkml:trace>
  <inkml:trace contextRef="#ctx0" brushRef="#br0">17206 16685 9898,'-5'9'659,"-2"4"-432,4-1 0,-1 4-92,1-4 1,2 2-135,-2-2 0,0-2-224,0 3 1,2 0 24,-2 0 0,2-4-242,1-3 0,-4-1-49,-2 2 1,1 0 140,-2-4 0,0 0-47,-5-3 1,0 0 53,-3 0 0,0 0 106,0 0 1,-3 0 257,3 0 1,0 0-12,0 0 1,3-1 168,0-2 1,2 2 1027,0-2 438,5 2-711,1 1-193,4 0-397,0 4 0,4-2 4,2 4 0,6-3-136,0 3 0,2-4-23,-2 2 1,-1 0-25,5-1 0,-5 0-147,2-3-315,-3 0 227,-1 4-363,-3-3 325,-2 7 1,-4-2-140,0 3 1,-4 0-1,-3 0 1,-1 1 5,-1-1 154,-1 0-22,1 1 236,0-1 0,4-3-109,2 0 178,2-4-191,1 3 109,0-5 0,7 0-145,2 0 1,7 0-121,-1 0 0,2 0 21,-2 0 1,6-1-240,-2-3 1,1 3-568,-1-2 1,-1 2 33,1 1 900,0-4 0,3-1 0,2-4 0</inkml:trace>
  <inkml:trace contextRef="#ctx0" brushRef="#br0">17467 16685 7894,'-14'0'2022,"4"0"-1714,2 0 1,4 2-141,-2 4 0,-2 1 192,5 5 1,0 1-57,3 0 1,0 0 191,0 0 1,0-2-193,0 5 0,4-5-293,3 1 1,1-2 20,1-4 1,4-1-173,-1-2 1,5-2 41,-2 2 0,0-3 78,0-3 1,0 1-352,0-4 0,-1 0 145,-5-4 1,-3 1-160,0 0 1,-4-2 77,1-1 1,-3 2 146,-3-3 1,-2 3-16,-4 1 0,-4-1-82,1 1 0,-4 0-92,0-1 1,2 4 130,-2 0 0,4 4-315,-4-1 1,5 2-114,-2 1 646,7-4 0,-2-2 0,3-3 0</inkml:trace>
  <inkml:trace contextRef="#ctx0" brushRef="#br0">17653 16462 7894,'0'9'503,"0"4"-219,0 3 1,3 2 382,1 4 1,-1 5-126,-3 4 1,3 1-169,0-1 1,1-2-93,-1 2 1,1-3-54,2-3 1,3 1-284,-3-4 0,-1 0-246,1 0 1,1-5-324,2 1 0,0-4 132,0 1 1,-2-4-1560,-1-2 2050,0 0 0,8-8 0,0 3 0</inkml:trace>
  <inkml:trace contextRef="#ctx0" brushRef="#br0">17784 16545 7894,'4'-9'0,"-1"0"528,6-1 0,1 4 51,8 0 1,-1 1 342,4-1 1,2 0-369,-1 3 1,3 2-156,-3-2 0,-4 5-294,-2 1 1,-2 5 110,2-2 0,-3 2-344,-4 1 0,0 1 50,-3-1 0,-2 0-46,-4 1 0,0-1-21,0 0 0,-7 1-293,-3-1 0,-4 0 172,2 1 1,-4-1 77,4 0 0,-1-3 248,4 1 1,0-5-153,-1 1 1,5-1 572,2 1-18,2-2 196,1 3-450,8-4 1,0 0 39,7 0 0,1 0-196,2 0 1,5 0 105,2 0 1,-2 0-565,-2 0 0,1 0 231,-3 0 1,0 0-1598,-6 0 823,-1 0-172,-3 0 1,-3 1 29,-3 2 1090,-11 2 0,-6 5 0,-10-1 0</inkml:trace>
  <inkml:trace contextRef="#ctx0" brushRef="#br0">17840 16760 7894,'-5'5'182,"4"-1"0,2-4 274,9 0 0,3-1-142,6-2 0,2 1-107,3-5 1,0 4-255,4-3 0,3 4 58,-3-1 0,1 2-1364,-4 1 1353,2 0 0,-3 0 0,3 0 0</inkml:trace>
  <inkml:trace contextRef="#ctx0" brushRef="#br0">18007 16750 7894,'-9'5'1459,"3"1"-953,-1-3 1,5-1-294,-1 4-38,2 0 0,2 4 441,2 3 0,-1 1-152,5 5 0,-2 0-3,1-1 1,1 1-359,-4 0 1,2 2-276,-2 1 1,-2-3-38,2-4 0,-2-4-312,-1 2 1,0-3-676,0 0 555,0-5-985,0 3 701,0-7 727,-4-5 0,3-3 82,-2-9 0,1 4 150,2-4 1,0 2-1,0-2 0,0 0 319,0 3 0,5 1 15,1 3 1,-1-1-171,1 1 1,0 3 500,4-1 0,-1 5-188,0-1 1,1 2-5,-1 1 1,0 0 81,1 0-565,-1 4 1,0 2 32,1 3 0,-5 0-280,-2 1 1,-2-1-214,-1 0 0,0 0 262,0 1 1,-4-1 17,-2 0 1,-3-2-42,0-1 1,-3-1-59,-1 1 0,1-1 176,2-2 1,4-2 297,0 3 322,0-3-223,1-1 178,0 0-248,5 0-129,9 0 0,-2 0 4,8 0 0,1 3-140,3 0 0,-1 0-337,1-3 1,-1 3-518,1 0 1,0 0 870,-1-3 0,1 4 0,0 2 0</inkml:trace>
  <inkml:trace contextRef="#ctx0" brushRef="#br0">18370 16927 7941,'4'5'2273,"2"7"-1893,3-3-284,0 2 1,1-1-172,-1-1 0,-3 0-453,0 1 0,2-1 198,4 0 330,-2 1 0,4-1 0,-5 0 0</inkml:trace>
  <inkml:trace contextRef="#ctx0" brushRef="#br0">18976 16490 7964,'-10'-9'0,"5"7"1838,1-6-1306,8 8 0,4 4-212,5 2-476,3 3 28,-1 0 1,0 3-129,1 1 331,-1-1-66,4-3 1,-1 1-1186,-3-1 713,3 0 1,-5 1 462,3-1 0,1 4 0,-2 2 0</inkml:trace>
  <inkml:trace contextRef="#ctx0" brushRef="#br0">18892 16648 7885,'-10'-4'0,"5"3"1125,1-4-701,17 5 0,-2 0 130,11 0 0,1 0-146,2 0 1,5 0 109,1 0 1,-1 4-575,-5-1 0,1 1 67,-4-1 0,-2-1-70,-4 4 1,-3-1 87,-3 2 0,-5 1-318,-2-2 1,-2 5 141,-1 2 1,-5 3-21,-5 0 1,-3 2 193,-6 0 1,5 0 185,2-3 0,-2 3 0,2-3 0,0 0-63,6 0 0,-1-3-119,4 0 1,0-5 62,3 0 1,1-4-78,2 3 0,2-4 113,4 1 0,5-2-23,1-1 0,4-4-223,3-2 0,-4-2-250,1-2 0,-2 1-4,-4 0 1,-2-1 114,-5 1 0,-1 0 262,-5-1 1,0-2-111,0-1 0,-6 1-19,-3 3 1,-4-1-67,-6 1 1,0 0 12,1 0 0,2 0-79,1 3 1,3-1-171,0 4 1,2-4-403,0 4-429,5-4 1255,1 2 0,8-8 0,1-2 0</inkml:trace>
  <inkml:trace contextRef="#ctx0" brushRef="#br0">19311 16452 7885,'5'-4'2115,"-1"3"-878,-4-7-1069,0 7 1,3 2 110,0 8 1,4 5-1,0 4 1,-2 5-86,1 2 0,-3-1-27,3 0 0,-3 0-305,4 1 0,-5 1-474,1-4 0,1-1-621,-1-2 1,1-4-72,-1 1 1304,-2-5 0,8 3 0,-4-5 0</inkml:trace>
  <inkml:trace contextRef="#ctx0" brushRef="#br0">19367 16611 7885,'-10'-10'1460,"5"1"-927,1 0 1,4-1 671,0 1-801,0 4 0,4-3-60,2 1 1,7 0-152,2 1 1,3 1 34,0 2 1,1 2 0,0-3 0,-1 3-1273,1 1 1,0 5 697,-1 1 1,0 2-2007,-3 1 2352,3 1 0,-8 3 0,4 2 0</inkml:trace>
  <inkml:trace contextRef="#ctx0" brushRef="#br0">19385 16797 7865,'-13'1'494,"3"2"-309,1 6 0,8 3 780,-2 3 0,2 0-411,1 0 1,0 3 54,0-3 0,1 3-204,2 0 1,2 0-99,5-2 1,-1 0-218,0-3 0,4 2-172,-1-3 0,1-2 128,0-4 1,-2-3-111,5 3 1,-4-4-122,4 1 0,-2-3 81,2-3 1,-3-2-315,-4-4 0,1-4 166,-1 1 1,-4-1-60,-2 0 1,-2-1 18,-1-5 1,-4 0 88,-2 1 1,-6-1 43,-4 1 0,-1 2-2,-2 1 0,0 0 62,1 0 1,-2 4-34,-2 5 1,4 4 19,-1-1 0,1 2-25,6 1 1,0 0-784,2 0-264,1 0 1184,4 4 0,9 1 0,6 4 0</inkml:trace>
  <inkml:trace contextRef="#ctx0" brushRef="#br0">19925 16517 7935,'-5'-9'1638,"-3"4"0,7 2-479,-2 6 1,2 3-867,1 7 0,-1-2-105,-3 4 0,3 4 0,-2 3 0,-1 0-644,1-4 0,0-2 360,3-1 0,0 0-932,0 0 0,-3-1-504,0-5 526,0 0 0,2 0 1006,-2-3 0,-3-2 0,-3-4 0</inkml:trace>
  <inkml:trace contextRef="#ctx0" brushRef="#br0">19823 16545 7935,'13'0'1553,"3"0"-958,5 0 0,3 3-194,4 1 1,1 2-182,2-3 0,-2 4-748,2-1 0,-6 3 310,-3 0 0,1 0-342,-2 1 1,-3-1 559,-6 0 0,-1 0 0,-2 1 0</inkml:trace>
  <inkml:trace contextRef="#ctx0" brushRef="#br0">19534 16787 7842,'-5'0'2040,"2"0"-1441,6 0 0,10-4-295,9-2 0,9 1-93,6-1 0,5 3 134,4-4 0,4 4-443,0-3 0,-24 4 1,1-1 118,0 0 1,-1 0 0,1-1 0,0 0-94,0 3 1,-1-1 0,23-1-453,-5 3 0,-3 0-714,-3 0 1,-8 0 74,-3 0 1163,-9 0 0,4 0 0,-7 0 0,3 0 0</inkml:trace>
  <inkml:trace contextRef="#ctx0" brushRef="#br0">20018 16685 7842,'-18'5'0,"3"-1"343,3-4 0,6 1 388,2 2 0,3 4-297,1 5 0,1 1-46,3 5 1,0 0 24,2 7 1,3 0-55,1 6 0,-1-4-148,3 4 0,-1-5 0,-2 2 0,0-1-725,1-5 0,-1 0-53,0-4 0,1 0-368,-1-3 1,-3-1 284,0-5 0,1-4 650,6-2 0,1-2 0,5-1 0</inkml:trace>
  <inkml:trace contextRef="#ctx0" brushRef="#br0">20456 16657 7839,'-9'0'3276,"-1"0"-2195,5 4 0,-2 5-636,4 3 0,-3 3-64,2-2 0,1 2-144,3-2 1,0 2-15,0-2 1,6-1-115,3-3 0,1 1 81,6-1 0,-2-3-452,2 0 0,1-3-8,-1 0 1,-2-2-191,2-1 0,-5-1 227,2-2 0,-4-3-150,-3-3 1,-2-1 56,-4-3 1,0 2-21,0-5 1,-5 1 142,-4-4 0,-6 2 19,-6 1 0,1 0 141,-2 3 1,2-2-59,-2 2 1,5 2 68,-1 5 1,4 2-619,-1 4-528,3-5-359,-1 4 1080,8-3 1,2 4 456,6 0 0,6 0 0,5 0 0</inkml:trace>
  <inkml:trace contextRef="#ctx0" brushRef="#br0">20717 16368 7839,'5'5'1972,"-1"-4"-1264,-4 7 0,0 1 159,0 7-559,4 5 1,-3 8 183,2 9 1,1 3 259,-1 6 1,4-4-309,-4 1 0,4-8-185,-1 1 1,-1-3-567,2 0 0,-1-2 285,3-4 0,-1-3-244,-1 0 1,0-7-337,-4 0 0,3-5-2279,-3-1 1737,0-6 1144,-3-2 0,0-4 0</inkml:trace>
  <inkml:trace contextRef="#ctx0" brushRef="#br0">20791 16452 7936,'5'-8'0,"4"2"0,-3-7 3117,2 3-2019,10 5 0,1-2-44,9 4-73,0-1-579,0 4 1,-3 0 171,0 0-409,-5 0 0,3 5 2,-4 1 1,-2 2-93,-1 1 0,-3 1-43,-3-1 0,-5 0-267,-2 1 0,-2 2-505,-1 0 0,-1 4 349,-2-4 1,-3 1-27,-7-4 1,2 0 173,-5 1 1,2-1 111,-2 0 1,3-2-13,4-1 1,-1-4 94,1 1 583,4-2-211,1-1 947,4 0-923,8 0 1,2 0-87,9 0 0,3 0-80,-1 0 0,1 0-778,-3 0 1,1 0-151,-1 0 1,1 0-519,-8 0 0,0 1 518,-2 2 1,-2-1 745,-2 4 0,-2 5 0,-4 3 0</inkml:trace>
  <inkml:trace contextRef="#ctx0" brushRef="#br0">20838 16713 7918,'-10'0'0,"5"0"0,2 0 1189,6 0 0,8-1-509,7-2 0,3 1-437,7-4 0,-2 0-243,5 0 1,-2 2-246,-1 4 0,-4-3-865,1 0 0,-3 0 635,3 3 1,-9 0 474,0 0 0,-5 0 0,-1 0 0</inkml:trace>
  <inkml:trace contextRef="#ctx0" brushRef="#br0">20977 16704 7912,'-5'4'0,"-2"-1"0,4 6 1496,0-2-920,3 11 0,5 0 945,4 3-1043,1 5 0,3-5 72,-4 4 0,1-1 17,-1 0 1,0 0-673,1-2 1,-2-2 142,-2 1 1,1-2-346,-4-4 0,4 2-293,-4-5 1,0-2-1899,-3-4 1695,0-4 0,-2 1-1166,-5-6 1969,1-2 0,-7-9 0,4 0 0</inkml:trace>
  <inkml:trace contextRef="#ctx0" brushRef="#br0">20949 16899 7881,'-4'-14'821,"3"0"-225,-3 5 0,4 3 470,0 0 0,4 3-525,2 0 0,7 2-3,2 1 1,3 0-283,1 0 1,-1 0-49,1 0 0,-5 1-850,-1 2 522,-3-1-191,-1 6 0,-3-3-133,-3 4 1,-3-3-255,-3 1 1,-7-1 362,-5 3 1,-3 1-26,0-1 1,-1-1 555,0-2 0,2 3-189,1-3 0,3-2 490,3-1 0,1 1 7,0-1 563,4 0-275,0-3-483,5 0 0,9 0-113,3 0 1,9 0-171,4 0 1,5 0-984,1 0 1,4 0 520,-1 0 0,-2 0-2199,-1 0 2635,-2 0 0,3 0 0,1 0 0</inkml:trace>
  <inkml:trace contextRef="#ctx0" brushRef="#br0">21508 16378 7905,'-9'-8'3276,"4"5"-1987,0-5 0,2 13-147,0 5-1281,0 11 148,-1 8 0,2 13-1193,-4 1 1469,4 3 1,-7 3 56,3 1 0,2-3 74,1-4 0,2-4-711,1 2 1,1-3 282,2-1 1,-1-4-1339,4-2 1,1-3 463,2-3 0,0-3 886,0-7 0,2 0 0,-1-5 0,-1-1 0,-1-1 0</inkml:trace>
  <inkml:trace contextRef="#ctx0" brushRef="#br0">22151 16452 7913,'-15'-4'0,"2"-1"1638,3-4 0,1 3-635,0 3 0,-2 8-776,-1 4 1,1 4-66,-5 6 0,5 3-105,-2-1 1,0 5 140,0-1 1,5-2 48,5-1 0,2-6-263,1 0 0,2-2-66,4 2 0,1-4-171,9-6 0,1 1 63,4-3 1,-1-2 182,2-5 1,-3 0-229,0-3 0,-2-1-442,-1-5 0,-3 0 291,-3-3 0,-5 2-98,-2-2 0,-3 2 129,-3-2 0,-3-1 87,-7-2 0,-4 0-215,-5 3 0,-3-2 142,3 5 0,-3-1 146,0 4 1,2 0-51,1-1 0,7 2 245,2 2 0,-1-7 0,-1 3 0</inkml:trace>
  <inkml:trace contextRef="#ctx0" brushRef="#br0">22290 16229 7913,'1'6'1427,"2"0"1,-2 0-965,2 4 1,-2 6 177,-1 3 1,0 7-188,0 2 1,0 1-183,0 5 1,0-3-635,0 3 1,0-3 270,0 3 0,0-6-427,0 3 1,0-7-282,0 4 0,0-6 799,0-1 0,0-1 0,0-1 0</inkml:trace>
  <inkml:trace contextRef="#ctx0" brushRef="#br0">22067 16741 7829,'-9'2'327,"3"4"0,2 5 139,4 7 1,0 1-121,0-1 0,1-2-352,2-1 1,-1 1 54,5 3 1,-4-2-55,3-1 1,-3-3-170,3-4 0,0 0-415,4-3 1,-1 1-839,0-4 1427,5 0 0,0-7 0,5-1 0</inkml:trace>
  <inkml:trace contextRef="#ctx0" brushRef="#br0">22299 16704 7829,'9'-7'1059,"-3"1"-657,2 4 1,-3 1-289,5 4 1,-4 8 96,0-2 1,-3 3 123,3 1 0,-3 1-207,0 5 0,-2-2 100,-1-1 1,-1 2-530,-2-3 0,-3 0 216,-3 0 0,-3-4-296,-1 2 1,-2-3 62,2 0 0,-3-2-98,0-2 0,-1-2 162,-2-4 0,0 0-44,1 0 1,0-1 108,3-2 0,-2 1 129,5-4 1,0 0 1001,6-4-543,-2 1 697,7 0-780,-3 3 1,9 2-82,4 4 1,5 0-78,4 0 1,5 1-187,2 2 1,-1 3-531,0 3 0,0 0 312,1 1 0,1-2-194,-4-2 1,0 1-18,0-4 457,-2 0 0,3-3 0,-5 0 0</inkml:trace>
  <inkml:trace contextRef="#ctx0" brushRef="#br0">22346 16341 7915,'0'-14'1310,"0"4"0,2 0-392,4 7 0,5 2-359,7 1 0,7 0-256,0 0 0,4 3-85,-4 1 1,1 3 217,-2-1 1,2 5-177,-4 2 1,-1 0-279,-6 0 1,-1-3-106,-5 2 0,-1 2-359,-2-2 1,-1 1-7,-5-4 0,-1 3 251,-3 1 0,-2 0 37,-6 0 0,-3-2 32,-3 5 1,-4-4 136,0 3 0,1-2 13,2 2 1,1 0 240,3 0 1,1 0 174,5-3 0,1-1-183,2 1 0,-2-2-35,5 0 1,1-2-76,5-2 0,2 2 25,5-1 0,3-2-138,3 1 1,1-4-223,2 1 0,0 1-9,-1-1 1,1 1-293,-1-4 0,0 0-554,-2 0 1,0 0 464,-3 0 0,-1 0-1220,-3 0 1840,1-5 0,-1-4 0,0-5 0</inkml:trace>
  <inkml:trace contextRef="#ctx0" brushRef="#br0">22635 16490 7915,'-5'-10'0,"0"1"2433,5 0-1578,0 3 1,2-2 236,5 2-719,-1 2 1,12 0-40,1 4 1,1 0 49,5 0 0,-1 1-365,4 2 1,-1 1 62,-2 2 1,1 6-948,-4-3 1,-2 2 622,-4-1 0,-3-1-1210,-3 0 0,-2 0 316,-2 1 0,-3-1 156,-6 0 0,-4 1 980,-9-1 0,-3 0 0,-9 1 0</inkml:trace>
  <inkml:trace contextRef="#ctx0" brushRef="#br0">22691 16592 7915,'-15'0'476,"2"0"108,3-4-256,5 3 135,1-3-204,4-1 0,1 3 52,2-4-148,6 0 1,6-2 17,4 2 1,-1-3-156,1 3 0,-1 1-492,1-1 0,2 3 320,-3-4 1,5 4-478,-7-3 0,0 3 238,-3-3 1,-6 4-286,2-1 376,-2 2 438,-1-4 0,-2 5-154,-4 0 0,-1 5 175,-2 4 0,0 5 413,-3 5 0,0 3-251,-3 2 1,0 3-1,3-2 1,-1-1-121,4 1 1,0-4-175,3 0 0,0-5 63,0-4 1,0-1-181,0-2 177,0-4-33,0-1 0,1-4 388,2 0 1,-1-4-152,4-2 1,1-2-308,6-2 1,-3-2 29,3-1 0,-3 1-122,-1 3 0,1-1 39,-1 1 0,0 1-184,1 2 0,-1 0 267,0 3 0,-3 2-27,1-2 0,-1 3 159,3 3 0,-1 6-123,-1 3 1,1 4 199,-2 0 0,-1-2-130,1 2 1,-2-4-233,2 4 0,-4-5-70,1 2 0,1-3-304,-1-1 1,0-2-1345,-3-1 803,0-4 20,0 2 1028,0-4 0,-4-8 0,-1-3 0</inkml:trace>
  <inkml:trace contextRef="#ctx0" brushRef="#br0">23044 16350 7873,'15'-10'2397,"3"3"-1528,5 5 0,5 7-62,0 5 0,0 0-365,0 6 0,-4 3 217,-3 6 1,-2 3-259,-3 3 0,-3 3-212,-4 7 0,-3-4 145,-3 0 0,1 0-137,-1-3 0,-4 2-66,-5-2 0,-3-2-99,0-4 1,-3-3-135,-1-1 0,-3-3-519,0 1 1,2-4-1019,-2-2 1,5-3-1178,-2-3 2816,3-5 0,1-1 0,-1-4 0</inkml:trace>
  <inkml:trace contextRef="#ctx0" brushRef="#br0">23510 16881 7855,'-6'4'1927,"-1"2"-1322,5 2 1,-6 2-2071,2-1 1465,-6 0 0,-3 0 0,-4 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3790 4674 8378,'-15'0'0,"2"-4"541,3-2 1,5 1 257,2-2-579,2 5-382,1-2 0,4 8 89,2 2 1,4 4 54,2 2 1,-1 0 92,5 3 1,-1-3-313,4 4 0,0-4 5,-1 4 0,4-5-31,0 2 1,1-3 145,-2-1 1,3 0 33,4-3 0,0-2 97,0-4 0,1 0 157,2 0 0,-1-1-30,4-2 1,-1-2-98,1-5 0,1 0 155,-4-2 0,4 1-69,-4-1 1,0 2 137,-3 0 0,0 1-63,-1 0 0,1 0-44,0 3 1,0-1-81,0 4 1,-3 0-112,0 3 1,-1 1-46,0 2 0,3 2 103,-2 4 0,2 1-62,1-1 1,-1 0 70,-2 1 1,2-1-222,-3 0 0,2 0 83,-1 1 0,1-4 48,-4 0 0,3-4 56,-4 1 1,1-2 5,-3-1 0,0 0 52,3 0 0,-2-4 174,1-2 1,2-2-145,-1-2 1,1-2-39,-2 0 0,-1-1 170,2 4 1,-3 0-12,0-1 1,-3 1 116,-1 0 1,-2 2-129,2 1 0,-3 4-33,4-1 1,-4 2-244,4 1 1,-1 3 137,4 0 1,1 4-162,1 0 0,0 4 124,4 1 1,0 0-125,3-6 1,3 2-77,0-1 1,0-3-184,-3-1 1,0-1 14,0 1 0,-5-2-109,-1 2 0,-2-2-269,-2-1 1,1-3 224,0 0 0,-1-4-743,1 0 1238,-1-1 0,5-5 0,1-2 0</inkml:trace>
  <inkml:trace contextRef="#ctx0" brushRef="#br0">6806 3883 8495,'-9'-19'0,"4"5"1180,2 1-200,-3 7 455,5-2-894,-3 7 1,4-1-1080,0 8 1,0 5 266,0 11 1,0 2-8,0 4 0,1 3 143,2 0 0,-2 4-100,3-1 1,0-1-375,-1 1 0,3-4 118,-3 1 1,4-3-93,0-3 0,-2-3 150,1-7 0,0 2 376,3-5 0,-2-4 57,-1-4 1,0-3-24,3-1 1,1-5 19,-1-1 0,-1-6-51,-1-4 1,1-1 402,-2-2 1,-1-4-176,1-1 1,0-4 189,0-3 0,1 1-125,-4-5 1,3 4 45,-3-3 1,4 5 42,-4 1 1,3 5 124,-3 4 0,3 4-160,-3 3 1,0 2 428,-3 0-537,5 5-20,0 1 0,5 4-610,3 0 1,-3 4 276,2 2 1,2 7 232,-2 2 1,2 3-107,-2 1 0,-5-1-168,3 1 1,-7-1-707,0 1 1,1-3 218,-1-1 1,0-3 417,-3 4 1,-4-5 103,-2 2 0,-3-4 436,0-3 1,0 2 291,0-5-273,-1 4 1,1-6-84,0 2 1,-1-2 156,1-1 0,3-3-86,0 0 1,2-3 461,-2 3-522,4-5-46,-2 7 0,4-4-70,0 2 127,0 2-1249,0-3 682,4 8 1,0-2-21,3 4 1,1 0 23,-2 4 0,1-1 121,-1 0 1,-1 2 75,-5 1 1,0 0-3,0 3 0,-5 0 148,-1 0 0,-5 2-110,-2-5 1,-3 4 219,0-4 0,-1 0 21,-2-2 1,1-2 88,-1-2 1,1 2-148,3-1 1,0-2 180,3 1 0,5-3-14,-3 3 1,4-3-118,0 4 1,1-4-174,2 3 0,2-3 135,-2 3 0,2 0-77,1 4 1,4-4 71,2 0 1,3 0-27,4 4 0,-2-1-59,5 0 1,-1 1-6,4-1 0,2 0-299,1 1 1,0-2 111,-4-2 1,0 1-261,-2-4 1,0 4 118,-3-4 0,2 0 338,-3-3 0,5 0 0,-3 0 0</inkml:trace>
  <inkml:trace contextRef="#ctx0" brushRef="#br0">7188 3920 8460,'0'-9'1171,"0"-1"-726,4 5 1,-2 1 204,4 4 1,1-3-169,2 0 0,1 0-894,3 3 0,1 0 269,5 0 0,-4 3-622,1 0 1,-1 4 256,4-1 0,-4 2 1,1-2 1,-2 2 252,2-2 0,2-1-8,-3 2 0,-1-5 291,-2 1 1,-2-1-203,0 1 1,-1-2 538,0 2 0,-3-2-213,1-1 1,-4 0 730,3 0-314,-4 4 8,2-3-505,0 3-415,-3-4 206,3 5 0,-2-4 131,1 2-469,-2-2 29,3 3 350,-4-3 1,1 3-118,2-4 328,-2 0-347,7 0-167,-7 0 271,8 4 0,-8-2-153,2 4 0,-6-2 140,-4 2 1,-5 0-434,-4 3 573,-1 1 0,-6-1 0,-1 0 0</inkml:trace>
  <inkml:trace contextRef="#ctx0" brushRef="#br0">7141 4171 8460,'-18'5'-548,"0"3"-68,3-5 0,2 1 205,7-1 1679,-2-2-236,7 3-250,-3-4-970,4 0 172,12 0 63,-5 0 0,18 0-14,-6 0 1,7-1-249,2-2 0,-1 2 15,4-2 0,-2-1 105,-1 1 1,3-5-199,0 2 0,-3 1 48,-3-1 0,-1 3 168,1-3 0,1 2 60,-5-2 1,1 1-4,-3-1 0,-2-1 101,-1 3 0,0-2-62,-3 3 1,-1 0 272,-2 3-168,-1-4 72,0 3-122,-4-3 17,0 4-35,-5 4 1,0 1 23,0 4 0,0 1-185,0-1 1,-4 3 132,1 1 0,-3 2-223,3-2 0,-3 2 127,3-2 1,-4 2-62,4-2 1,-3 0 1,3 0 0,-3-3-175,3 2 0,-3-4 98,2-2 204,-3-4 0,6 6 0,-3-3 0</inkml:trace>
  <inkml:trace contextRef="#ctx0" brushRef="#br0">7775 4125 8460,'0'5'214,"0"3"-104,4-7 1,-3 7 268,2-1-272,-2 1 0,-1 4-46,0 1 0,-1 3-161,-2 0 0,1 1-94,-5 2 0,1 0-422,-3-1 0,-3 1 616,-1 0 0,-3-1 0,1 1 0</inkml:trace>
  <inkml:trace contextRef="#ctx0" brushRef="#br0">7439 4367 8460,'-9'0'0,"3"0"1021,0 0 140,4-4-664,-3 3 1,5-5-291,0 3 1,6 2-177,3-2 0,1 2-129,6 1 0,-1 0-398,4 0 0,0 3-301,-1 0 1,0 4 417,-3-4 1,-1 3 5,-5-3 1,0 0-336,1-3 732,-5 4 0,0-3 84,-2 2 1,-2-1 734,2 2-584,-2-3 1,-2 7 59,-2-2 0,1-1 217,-4 1 1,3 1-141,-3 2 1,3 0-303,0 1 1,-1-1-75,1 0 1,0 1-536,3-1 373,0 0-65,4 0 1,4 0 165,5-3 1,0-2-60,0-4 1,1-1-12,5-2 1,3 1 55,-1-4 1,4-1-529,-3-2 0,1 1 57,-2 2 0,-1-6-561,2 3 1087,-3-2 0,4-3 0,1 0 0</inkml:trace>
  <inkml:trace contextRef="#ctx0" brushRef="#br0">8128 4143 9152,'-4'-5'2217,"3"1"-1505,-3 4-823,0 0 1,-2 8 9,-7 5 1,3 3 34,-2 3 1,-2 1 79,2 1 1,0-1-209,6 2 1,-1-4-145,4-2 1,0 0 140,3-3 1,4 0-12,2 0 0,2-6 137,2 2 0,0-6 255,2 0 0,3-2-162,3-1 1,1-4 383,0-2 0,-1-2-132,1-2 1,-4 0-114,1-2 1,-6-2-48,0-1 1,-5-3 27,-5 3 1,0 0-327,0 0 0,-1 0 86,-2 0 1,-4-3-65,-5 3 1,1 0-144,-5 0 1,2 3-120,-2 0 0,0 6 25,3 2 1,-2 0-85,2 1 1,-2 0-386,2 3-300,1 0 1168,3 4 0,3-3 0,2 3 0,4-4 0</inkml:trace>
  <inkml:trace contextRef="#ctx0" brushRef="#br0">8240 3911 8460,'4'-10'0,"-3"1"0,2 0 1307,-2 3-251,-1 2-589,0 0 0,5 7-161,1 0 1,-1 13-1039,1 6 548,-4 3 1,2 8-106,-4 1 0,3 2 194,1 1 1,-1 3-436,-3 1 0,0-1 363,0-3 1,3 0-504,0-3 0,3 0 184,-3-6 1,4 1 50,0-7 1,-2-2 434,1-4 0,-4-3 0,1-3 0,2-1 0,1-4 0,3-5 0,0-5 0</inkml:trace>
  <inkml:trace contextRef="#ctx0" brushRef="#br0">8510 3901 8357,'0'-18'1498,"0"3"0,1 6-929,2 6 1,-1 2-25,5 1 0,-1 0-546,3 0 1,0 1 51,1 2 0,-1 2-809,0 4 0,1 4 481,-1-1 1,-3 2-548,0-2 1,0-2 393,0 3 0,1-3 11,-4-1 1,0 1-181,-3-1 533,0 0 136,0 1 0,-1-1-74,-2 0 1,-2-3 1043,-4 1-708,-1-5 1,1 5 138,0-4 0,2 0-70,1-3 0,4 1-320,-1 2 0,1-2 9,-1 2-160,2-1 0,-2-2 181,6 0 0,3 0-45,6 0 0,3-2-102,4-1 0,0 2 93,3-2 1,-1 2-403,3 1 0,-2 0-50,3 0 0,-4 0-40,0 0 0,-1 0 58,-1 0 1,-4 0-130,1 0 1,-5 4-118,2 3 1,-7-2 622,-3 1 0,-2 0 0,-5 3 0,-1 1 0</inkml:trace>
  <inkml:trace contextRef="#ctx0" brushRef="#br0">8408 4274 8357,'-10'0'1613,"6"-1"-1129,4-2 1,7-2 189,6-1 1,4-1-836,2 4 1,4 0 163,5 3 1,0 0-310,0 0 1,-1 0 317,-3 0 1,5-1-2065,-4-2 2052,4 2 0,-5-8 0,4 4 0</inkml:trace>
  <inkml:trace contextRef="#ctx0" brushRef="#br0">8789 4190 8357,'-9'0'0,"0"0"25,0 0 1,-1 0 83,1 0 1,0 3 145,-1 0 0,1 4 16,0 0 1,2 4-58,1 1 1,0 5-151,-3-2 1,-1 3-84,1 1 0,3 2 79,0 1 1,3 0-124,-4-4 0,4 4-112,-3 0 0,4-1-199,-1-6 0,1 2 76,-1-5 1,2 0-651,-2-2 571,2-1 77,1-4 647,0-1 1,0-5-205,0-2 1,0-2 275,0-4 1,1-5-166,2-1 1,-1 0-88,4 0 0,1-1 31,6-2 1,-3 2-19,2 1 0,0 3 40,0 0 0,0 1-80,3 2 0,-3 3-47,4 0 0,-5 4 26,2-1 0,0 2-219,0 1 0,-1 3 11,-3 0 0,1 7-44,-1-1 0,-1 3-150,-2-3 0,-1 4 104,-5-1 1,0 1-107,0 0 0,-5-2 105,-1 5 1,-3-5 79,-3 1 1,-3-1-28,-4-2 0,1-1 192,-1-1 0,1 0-105,-1-4 0,0 0-12,1-3 1,3 0 458,3 0 1,1 0 60,2 0 148,0-4 1,4 2 131,2-4-408,2 4 1,2-6-123,2 5 1,3 0-791,6 3 1,4 0 8,6 0 1,1 0-356,5 0 0,3 3 918,0 0 0,5 5 0,-3-3 0</inkml:trace>
  <inkml:trace contextRef="#ctx0" brushRef="#br0">9525 4683 8244,'-5'0'3276,"1"0"-2463,4 0 1,1 8-2025,2 1 1211,-2 6 0,7 4 0,-3 5 0</inkml:trace>
  <inkml:trace contextRef="#ctx0" brushRef="#br0">3277 7309 8038,'-1'5'489,"-2"-2"1135,2-2-1218,-7-1 1,3 1-204,-5 2 1,4-1 85,0 1 0,0 1-59,-3-1 1,-1 1 74,1-1 1,-1-2-47,-3 2 1,2 1-59,-5-1 0,1 2 29,-4-2 1,1-2-76,-1 2 0,-1-1 34,-1 1 0,0-2-88,-4 2 1,0-2-104,-3-1 1,0 0 25,0 0 0,0 0-5,0 0 1,2-1 104,1-2 0,-1 1 89,4-4 1,-3 0-107,4-4 1,-1 1-40,3 0 0,1-2-56,-1-1 1,4 0 106,-1-3 1,5 3-46,-2-4 1,3 1 34,1-4 0,0 0-188,3 1 0,-2-1 97,2 0 1,1-2 156,2-1 0,2-1-133,1 1 0,0 3 57,0-3 1,0 2 30,0 2 1,4-1 138,3 1 0,2-1-163,3 0 1,0 2 3,3 1 1,4-1-154,3 1 0,2 0 123,-2 0 0,4 0-183,-1 3 1,5-2-32,1 2 0,3 1-42,-3 2 1,4 4 113,-1 0 1,3 4-148,0-1 0,-3 3 89,0 3 1,-1 2 67,1 4 0,-1 5 75,-1 1 0,-4 3-89,4 1 1,-4-1-140,0 1 0,-3 3 88,0-1 0,-5 5 138,-2-1 0,0 2-38,-6 1 0,0 0 107,-6 0 1,-2 0 14,-4 0 1,0 2-84,0-3 0,-1 3-40,-2-5 1,-2-1 35,-5 1 0,1-4-618,0 0 0,-4-1-208,1-1 0,-4-2-494,4-1 0,-3-1-210,2-5 0,0 1 250,0-5 1262,3-2 0,-8 0 0,4-4 0</inkml:trace>
  <inkml:trace contextRef="#ctx0" brushRef="#br0">4879 6741 7979,'-14'4'0,"1"-3"176,-3 2 0,-1 1 48,1 0 1,-1 0 62,-2-1 0,2-2-64,1 2 0,-5-1-14,3 1 0,-3-2-3,2 2 1,0-2 31,-3-1 1,1 0 11,-3 0 1,2 0-14,-3 0 1,4-1 1,0-2 1,-2 1-25,1-4 0,-1 0-141,2-4 0,1 0 33,-2-2 0,3-2 20,0-1 0,3-4 72,1 0 1,0 1-19,0-4 0,-2 1-37,5 0 0,0 1-6,2-2 1,1 3 208,0 0 1,2 0-110,1 1 0,4-1-30,-1 0 1,2 1-34,1-1 0,0 1-127,0-1 0,4 0-69,2 1 1,7-1 118,2 1 1,4-1-93,3 0 1,0-2 54,3-1 1,5 0-208,-2 3 0,6 1-102,0-1 0,-1 2 67,2 1 1,1 3-42,1 3 1,2 4 10,-4 0 0,-3 4-49,-1-1 0,-2 3 98,-1 3 1,3 3 143,0 7 0,0-2-107,-3 4 0,-2 2 111,-1 5 1,2-2-81,-2 5 0,-2 0 242,-1 3 0,-4 0 4,-2 0 0,-2 1 27,-1 2 1,-6-2-70,2 2 1,-6-2-77,0-1 1,-2 0-137,-1 0 1,0-4 91,0 1 1,-4-3-150,-2 3 0,-2-5 178,-2 2 1,1-3-747,0-4 1,-4 2-43,1-5 1,-4 1-344,4-4 0,-5 0-184,2 1 0,-3-5 1296,0-2 0,-5-6 0,-1-2 0</inkml:trace>
  <inkml:trace contextRef="#ctx0" brushRef="#br0">4320 6378 8020,'-5'-9'405,"-3"3"0,6-2-5,-4 2 95,-1-2-324,2-2 1,-2 0 424,4-2-411,-4 1 1,4-3 171,-3 1 0,3-1-129,-3-5 1,3 1 10,-3-1 1,-1 0 3,-2 1 0,0-4-150,0 0 1,-4-2 104,1 2 0,-5-4-268,2 1 1,-6-1 24,-1 1 0,-1-2 59,2 3 1,1 1-6,-2 1 0,0 0 65,0 4 0,-3-3-21,3 6 0,-3 1 4,4 2 1,-5-2 132,1 2 1,-2 3-98,-1 2 0,3 2 117,1-1 1,2-1-39,-3 4 1,4 0 19,0 3 1,1 0-116,1 0 1,1 4-2,-1 2 0,4 2-60,-1 1 1,2 2 102,-2 1 1,-2 1-138,3 5 0,0-1 107,0 5 1,-1 1 118,-2 2 1,2 2-139,1 1 1,-1 3 183,-2 0 0,2 1-117,1-1 1,3-1-26,0 4 0,2-4-170,4 1 1,-2-2 112,2-1 0,1-1-226,-2-2 1,4-2 79,-3-5 0,3 1-342,-3 0 1,4-2-37,-1-1 1,-2-3-891,2-4 376,0 1 1,0-1 431,0 0 1,-1-3-39,1-3 1,1-2 182,-4-1 0,2 0-1011,-2 0 1417,0 0 0,-3-4 0,-1-2 0</inkml:trace>
  <inkml:trace contextRef="#ctx0" brushRef="#br0">3054 6303 11450,'3'10'1392,"0"-1"1,4 3-866,0 1 0,-2 3-163,1 0 0,0-2-248,4 2 0,-1-1 128,0 4 0,-1-1-14,-1-3 0,1 2-471,-2-5 1,1 1 242,0-4 0,-2 0-176,-2 1 0,-2-4 56,2 0 0,-1-4 81,1 1 75,-2-2 436,3-1-359,-4-4 0,3-2 104,1-7 0,2 0-846,-3-3 0,4-1 336,-1 1 1,4-1-986,2-2 1,-1 0 578,5 1 0,-1 2-1853,4 1 2550,0 3 0,8-5 0,2 2 0</inkml:trace>
  <inkml:trace contextRef="#ctx0" brushRef="#br0">3743 7402 7961,'-8'1'1793,"1"2"-1243,-1-2 1,6 4-32,-4-1 0,3-3-157,-3 2 0,3 1-71,-4-1 1,2 1-42,-1-1 1,-2-1 63,1 4-137,-1-3 0,-1 4 27,0-4 1,-1 3-116,1-3 0,0 3 89,-1-2 0,1-1-192,0-3 0,-4 3 8,1 0 0,-1 0-81,4-3 0,-3 0 46,-1 0 1,1-3 90,3 0 0,-1-5-94,1 2 1,0-2 26,-1-1 1,2-1 24,2 1 1,-2-3 25,1-1 1,3-2 43,1 2 0,-1-3-34,1 0 0,0-1 7,3-2 0,-3 1 1,0 3 1,-1-3-128,4 3 0,0 0 122,0 0 0,0 2-6,0-2 0,0 2 131,0-2 0,0 4-87,0-2 0,0 0 25,0 0 1,4-2-57,-1 2 1,3 1 148,-3 3 1,4-4-107,-1 1 1,0-1-32,0 4 1,-1 0-19,1-1 0,2 1-16,-1 0 1,1 0 11,1-1 1,1 2-81,-1 2 0,0-3 14,1 3 0,-1 1 59,0-1 1,0 4-85,1-1 1,2 2 64,1 1 0,-1-3-45,-3-1 1,4 1 31,-1 3 0,4 0-3,-4 0 1,5 3-37,-2 1 1,2 2 40,-2-3 0,3 4-117,-3-1 1,0 3 103,0 0 1,-3 0 79,0 1 1,2 2-85,-2 0 0,0 4 180,-2-4 1,-1 5-100,0-2 0,0 3 97,-3 1 1,2-1-80,-2 1 0,-1-1-27,2 1 1,-4 0-122,3-1 1,-4 1 118,1 0 0,-2-1-26,-1 1 0,0-2-3,0-1 0,0-3-113,0-3 1,0-1-20,0 0-294,0 1 295,-4-1 0,0-3-165,-2 0 0,-3-4-326,3 1 0,-2-1 231,-1-2 1,-1 0-230,1 0 0,3 0-200,0 0-1252,-1 0 857,-2 0 1184,0 0 0,-1 0 0,1 0 0</inkml:trace>
  <inkml:trace contextRef="#ctx0" brushRef="#br0">3808 7477 7961,'0'5'3276,"0"-1"-1638,0-4 0,1 4-133,2 2 0,2 3-1136,5 0 0,-1 1-25,0 3 0,1 1-35,-1 5 1,0-1 24,1 1 1,-1 1-151,0 1 1,0 3 51,-3 4 1,2-1-120,-2-2 0,1 1 84,0-5 1,1 4-279,-2-3 1,-1 0 74,2-4 0,-4 0-419,3-3 1,-3 2 193,3-5 0,-4 1-165,1-4 0,-2-3-697,-1 1-676,0-5-224,0 2 884,0-4-4,-4 0 0,-1-1 509,-4-2 1,-1-3-1542,1-3 2141,0-4 0,-1-2 0,1-3 0</inkml:trace>
  <inkml:trace contextRef="#ctx0" brushRef="#br0">3817 7523 7961,'-9'-5'440,"3"-2"-177,0 4 885,0-5 1,-4 6-485,1-4 1,3 4 923,-1-1-1110,1 2 1,0 2 313,0 2-750,4 2 0,-5 5 55,3-1 1,1 3-32,3 1 0,0 3 132,0 0 1,0-2-358,0 2 0,0-1 78,0 4 0,0-4 54,0 1 1,0-5-728,0 2 1,1-3-2463,2-1 848,-1 1 1214,2-5 964,-4-1 0,4-16 0,1-4 0</inkml:trace>
  <inkml:trace contextRef="#ctx0" brushRef="#br0">3752 7505 9193,'10'0'2522,"-4"3"-1332,0 0 1,0 1-614,4-1 1,2-1-163,0 4 1,5-3-147,-2 4 1,3-4-252,1 3 1,-1-1 86,1 1 1,-1 3-85,1-3 1,-1 1-21,-3-1 0,2 2-428,-5-1 0,4 0-112,-4-1 0,1 2-386,-4-1 0,0 0-278,0-1 0,-3 2 563,-3-1 0,1 1-1281,-1 1 1921,0 0 0,-3 1 0,0-1 0</inkml:trace>
  <inkml:trace contextRef="#ctx0" brushRef="#br0">4236 7914 8137,'-5'-9'-330,"-2"0"659,4-1 869,0 1-891,3 0 1,4-1-203,2 1 1,6 0-278,0-1 1,6 0 114,0-2 0,1 0-88,3-3 1,1 0 75,2 0 0,2-3-102,1 3 0,0-2-1,0 2 1,0-3-33,0 2 0,-1 0 88,-3 0 0,-1 2 46,-4 2 1,-2 1 56,-1-1 0,-3 5 20,-3 0 267,-1 5-194,-4-6 10,-1 7 1,-4-2 14,0 6 0,0 6 144,0 7 0,-4 2-69,-2 4 1,-2 3 77,-2 6 1,1 2-150,0 4 1,3-3-20,-1 1 0,5-5-241,-1 1 1,-1-6 95,1 0 1,0-4-345,3 1 0,0-4-276,0-2 243,0 1 0,1-6-309,2 1-69,-2-6 810,3-1 0,0-10 0,1 0 0</inkml:trace>
  <inkml:trace contextRef="#ctx0" brushRef="#br0">4609 7765 8284,'4'10'-3,"1"3"0,4-2 121,1 5 1,3-1 11,3 4 0,0-3-330,0-1 92,1 1 0,-2 1-10,4-1 0,-2 0-248,-1-3 1,1 2-62,-1-2 0,-3-1 123,0-3 1,-3-2 303,-1-1 0,-4-4 0,0 2 0</inkml:trace>
  <inkml:trace contextRef="#ctx0" brushRef="#br0">4739 7821 8137,'0'-9'-118,"-1"-1"-59,-2 1 1,2 3 176,-2 0 1236,2 4-223,1-2-1079,0-1-76,0 4-361,0-3 0,4 4 279,2 0 1,3-3-197,0 0 0,0-3 165,0 3 0,4-5-14,-1 2 1,1-2 145,-4-1 1,-3-1 122,0 1 0,-2-3 0,2-1 0,-4 1 0,1 3 0,-2-4 0,-1 1 0,0-4 0,0 4 0,-1-1 429,-2 4 23,2 0 763,-3-1-603,4 5-411,0 1 0,1 6-23,2 4 0,-1 2-283,4 7 0,0 2 9,4 4 1,-1 2 147,0 2 1,1 4-309,-1-4 1,0 1 105,0-5 0,1 0-296,-1 4 0,0-4 148,1 0 0,-2-2 17,-2-4 1,1 0-42,-3-3 322,-1-1 0,-3 2 0,0-4 0</inkml:trace>
  <inkml:trace contextRef="#ctx0" brushRef="#br0">4776 7942 8137,'-5'4'528,"1"1"1,4 5-604,0-1 0,0 1-18,0 3 0,0 1-9,0 5 0,3 1-80,0 1 0,5-1 77,-2 2 0,2-3-333,1 0 1,0 0 187,-3-1 0,2-3-297,-2-3 547,-1-2 0,-1 0 0,-4-1 0</inkml:trace>
  <inkml:trace contextRef="#ctx0" brushRef="#br0">4832 7989 8137,'3'-10'915,"1"1"-494,-1 4 0,-2 0-194,2 2 1,-1 2-364,4-2 0,0 1 27,4 2 1,2 0 153,0 0 1,5 4-245,-2-1 1,0 4 89,0-1 0,-2 3-103,2 4 1,-3-3 137,0 3 0,-1-3-124,-2-1 0,0 2 136,0 1 0,-3-2 9,-3 3 1,-2-2 2,-1 2 1,0-3-12,0 2 1,-1 0 159,-2 0 0,-3-2-138,-3 3 0,-3-6 218,-1-1 1,0 1-78,0 2 0,3-4 41,-2-2 0,1 1 75,2-1 350,0 0-317,-1-3 222,1 0-381,4 0 158,1 0-1239,4 0 1,7 0 333,2 0 1,4 4 654,-1-1 0,3 0 0,3-3 0</inkml:trace>
  <inkml:trace contextRef="#ctx0" brushRef="#br0">5242 8231 8161,'0'-10'3276,"0"5"-1420,0 1-2102,0 4 0,0 8-1555,0 5 1801,0 8 0,-8 11 0,-3 6 0</inkml:trace>
  <inkml:trace contextRef="#ctx0" brushRef="#br0">3892 8994 8437,'13'-4'-303,"-2"3"0,6-6 376,-1 4 1,1-4 270,2 0 0,1 0-174,1 1 1,3-2-53,4 1 1,0 0-33,0 1 0,-1-1 37,-2 4 1,5-4-28,-2 4 1,2-3-26,-2 3 0,-1-3-100,-3 3 0,7-1 61,0 0 1,1 3-16,3-2 0,-1 2-123,3 1 0,-3 0 149,0 0 1,-3 0-121,3 0 0,-4 0 100,1 0 0,2 0-47,-2 0 1,1 0 0,-1 0 0,-2 0-4,2 0 0,-2 1 11,-1 2 0,-4-2 11,1 3 0,-4-3-5,1-1 1,-4 0 5,-2 0 0,0 0-109,-3 0 1,-1 1 79,-2 2-68,-1-2-22,0 3-4,0-4-62,-3 0-24,-2 0-1745,-4 0 1435,0 4 523,0 1 0,-9 4 0,-1 1 0</inkml:trace>
  <inkml:trace contextRef="#ctx0" brushRef="#br0">6797 8966 8322,'-5'-4'-104,"1"2"38,4-4-18,0 4 321,0-2-293,0 4 0,4 0 160,2 0 1,2 0 9,2 0 0,2 0-52,0 0 1,5 0-24,-2 0 0,4 0-10,3 0 0,-2 0 42,5 0 1,-3 0 24,3 0 1,0 0-3,3 0 0,0 0-14,-1 0 0,1 0-24,0 0 0,3 0 9,0 0 1,1 0 27,0 0 1,-2-3 5,4 0 1,0-1 102,3 4 1,-1-3-115,-2 0 1,3 0 21,-3 3 0,2-1 3,1-2 0,0 2-59,1-2 1,-2 2 54,-2 1 0,1-3-8,-4 0 1,2-1-13,-5 4 0,2-3-5,-5 0 1,1-1-31,-1 1 1,-2 2-8,-5-2 1,1-1 105,-1 1 1,1-4-63,0 4 0,-5-1-9,-1 1 0,-3 1 11,-1-4 1,1 4-184,-1-1 1,0 1 46,0-2 1,-2 3-163,-1-2 176,0 2 1,0 0-347,1-2-8,-5 2 138,6-3-25,-7 4 186,7 0 1,-6 0-121,4 0 1,-2 0-2,2 0 0,-3 0 26,3 0 1,-3 0-235,3 0 0,1 0 81,2 0 1,0 1-783,1 2 1114,-1-2 0,0 7 0,0-2 0</inkml:trace>
  <inkml:trace contextRef="#ctx0" brushRef="#br0">11434 8426 7951,'-15'-18'0,"2"-5"224,3-2 0,-2-2 404,0-1 1,-2-1-146,2-2 0,-3-1-117,-3-2 1,2-1 8,1 4 0,0 3-132,0 3 1,-2 4 154,5 0 1,-1 4-75,4 2 1,0 7 317,-1 2-485,5 0 0,-2 9-99,4 0 0,0 13-64,3 5 0,0 10 86,0 7 1,0 8-41,0-18 0,0 0 0,0-1 0,0 1-206,-1 3 1,2 0 0,0-3 0,2 1 1,0 3 1,0 1 0,1-4-1,0 0 85,1-1 0,0 0 1,-1 0-1,1-1-541,4 22 1,1 0 50,-1-6 1,0-2-435,1-7 0,-5-3-88,-2-6 1,1-2 506,-1-5 1,-1-3 583,-5-3 0,3-4 0,-6 2 0,-2 1 0</inkml:trace>
  <inkml:trace contextRef="#ctx0" brushRef="#br0">10950 8613 8034,'-6'-10'495,"2"4"-346,4 0 0,5 4 703,5-1 0,3 2-276,6 1 1,4 1-772,1 2 1,3 1-47,1 2 0,3 1-167,0-4 0,3 4-611,-3-4 1,5 0 1018,-2-3 0,2-4 0,1-1 0</inkml:trace>
  <inkml:trace contextRef="#ctx0" brushRef="#br0">11480 8361 7960,'-5'4'402,"1"1"-335,4 5 0,3 3 874,0 3 0,3 6-338,-3 6 1,4 4-196,-4 6 1,3-4-351,-3 0 1,0 0 123,-3 3 0,3-3-453,0-3 0,4-7 219,-4-2 0,0-3-436,-3-4 0,0-1 99,0-5-81,0 0 0,-1-4 81,-2-1 0,-2-9 25,-5-4 1,1-4 395,0-6 0,-2 0-71,-1 1 1,5-5 174,-3-2 0,4 1-65,0 0 1,2 6 482,4-1 0,0 7-172,0 0 1,1 1-9,2 2 0,2 3-250,4 0 0,2 3-333,1 0 1,3-1-405,3 1 1,1-1 360,-1 1 1,4 1-174,0-4 1,0 2 146,-4-2 0,1 3-357,-1-3 1,0 1 268,-2-1 1,-3-3 229,-4 3 1,-3 1 369,-3-1-73,-2-1 0,-2-1 624,-2 2 0,-3 2-425,-3 4 1,0 1 376,-1 2 1,2 3-282,2 7 0,-1 2 11,4 7 0,-1 2-69,4 4 0,2 0-122,1-1 1,2 0-87,4-2 0,1-2-150,3-4 1,1-5 28,5-2 0,0-2-184,-1-4 1,-1 1-159,1-4 1,-4-1 161,4-5 0,-5-5-95,-1-4 1,-2-6 24,-4-1 1,-2 0-157,-4-6 1,-1 3 96,-2-3 1,-3 2 150,-7-2 0,0-2-358,-3 2 0,-1 2 114,1 2 0,-1 5-166,-2 4 1,3 1-346,1 2 90,3 4 441,-1 1 1,8 8 312,2 2 0,6 2 0,2 2 0</inkml:trace>
  <inkml:trace contextRef="#ctx0" brushRef="#br0">11927 8659 7960,'3'6'1054,"0"1"-248,1-5 251,-4 2 1,-5-4-469,-1 0 1,-2-4-101,-1-3 1,-1-2-117,1-3 0,3-3-242,0-3 1,3-4-1,0 0 1,2-3-65,1 4 0,1-4-351,2 3 0,3 0 246,3 4 1,0 3-448,1 3 0,-1 2 204,0 4 0,1 2-115,-1 4 1,-1 2 93,-2 4 1,3 5 138,-3 7 0,1 5 61,-1 2 0,1 2 146,-3 1 0,0-2-114,-1 2 1,-2-6 117,2 6 0,-2-5 41,-1 2 1,3-8-66,0 2 1,0-7 69,-3 1 0,0-6-89,0-1 183,0-4 0,3 1-61,1-6 0,-1-5-97,-3-4 1,3-5-26,0 2 1,1-6-75,-1-1 0,-2-4-84,2 2 0,1 1 106,-1 1 1,4 3-103,-4 4 1,1 2-30,-1 7 141,2-2 1,4 8-50,1 0 0,-1 5 131,0 8 1,-2-2-31,-1 4 1,0 1 10,3 3 0,0-1-65,-3 1 1,2-4 33,-2 1 0,3-5-236,0 2 0,-3-6 67,0-1 0,1-4-71,2 1 0,-3-2 38,0-1 0,-1-4 161,2-2 0,0-6-1,-4-4 1,0-2 137,-3 0 0,0-1 87,0 1 1,0-2-91,0-2 1,0 3 264,0-3 1,0 3-106,0 4 1,0 1 281,0 5 1,0 3-144,0 0 1,1 3-127,2 0 0,-1 6 0,4 4 0,1 5-33,2 4 1,0 4-63,1 2 0,-1 6 36,0-3 0,-3 3-198,1-7 1,-1 4 103,3-3 1,-3 0-784,1-4 1,-4-3-85,3-3 0,-1-1-405,1-2 1,3-1-1365,-3-2 2528,-2-1 0,4-5 0,-3 0 0</inkml:trace>
  <inkml:trace contextRef="#ctx0" brushRef="#br0">12951 8119 8161,'-18'-4'1354,"7"-1"-167,3 0 0,8 9-523,0 8 1,3 6-594,0 3 0,4 4 99,-4 6 1,3-1-786,-3 4 1,3-7 314,-3 1 1,1-3-61,0 0 0,-2-3-4,4-7-818,-4 3 149,2-8 329,-4-1 1,0-5 551,0-8 1,0-4-44,0-4 0,0-5 291,0 2 0,0-6-109,0-1 0,3-3 557,0 4 1,4-4-189,0 3 0,2 1 21,3 6 0,0-2 381,3 5 0,1 3-274,2 2 1,1 5-189,0-1 1,-4 3-7,1 3 1,-5 3-33,2 3 0,-1 1-273,-3 3 1,2 1-356,-8 5 1,0-1 230,-3 1 0,0 0-126,0-1 0,-4-2 70,-3-1 0,-1-2 32,-1 2 1,-1-7-57,-3 2 1,3-4 81,-3 0 0,0-2-85,0-4 1,1 0 115,3 0 1,-1-4 251,1-2 0,4 1 40,2-1 1,2-1 93,1-2 1,1 0-74,2-1 0,2 2-158,4 2 0,1-1 127,-1 4 0,0 0-22,1 3 1,-1 0-185,0 0 0,-2 0 174,-1 0-290,-4 4 1,5 1-18,-4 4 1,-1 4 117,-5-1 0,-2 3 50,-4-2 1,-4 3-18,1 0 0,-5-2 100,2 2 1,0-4-102,0 4 1,3-5 253,0 2 0,2-3-57,0-1 0,4 1 231,0-1-314,4-4 1,-2 3-143,4-1 1,1-2 99,2 1 1,-1-3-129,4 3 0,0-3 44,4 4 1,2-4 38,0 3 0,2-4-128,-2 1 1,-1 1 106,1-1 1,-1 4-357,2-4 1,-3 0-202,3-3 1,-2 0-233,1 0 0,0 0 139,3 0 0,-2 0 657,2 0 0,5-4 0,4-2 0</inkml:trace>
  <inkml:trace contextRef="#ctx0" brushRef="#br0">13389 8091 8097,'-9'-4'0,"2"0"2478,1-2-177,4 2-1120,-2 4-1057,4 0-52,4 4 0,1 1 159,5 4 1,3-3 33,3 1 1,2-2-164,4 1 1,-1-1 148,4-2 0,-5-2-599,2 2 0,-2 1-126,-2 0 1,1-1-269,-1-3 1,-3 3-764,-3 0 679,-5 0 436,-3 1 1,-8 0 117,-3 2 1,-8 3 125,-4-3 0,-6 2-105,1 2 0,-3-2 5,-1-2 0,-1 4 50,-2-3 1,2 5 12,-2-6 1,2 5 240,1-5 1,3 2-68,0 1 0,9-3 1119,0-3-671,5 2 64,6-4 1,6 3-216,8-4 1,5 0 119,8 0 0,6-3-129,6 0 1,-1-3-257,1 2 0,0-2-482,0 3 0,2 0 306,-2 3 0,-5 0-690,-1 0 0,-6 0 330,-1 0 1,-5 0-1026,-4 0 1538,-1 4 0,-6 5 0,-1 6 0</inkml:trace>
  <inkml:trace contextRef="#ctx0" brushRef="#br0">13463 8361 8097,'-9'4'-999,"3"-3"500,0 2 1090,4-2 1,-1-1-236,6 0 1,2 0-307,4 0 1,5 0-320,1 0 0,3-1 159,0-2 0,1 2-329,0-2 1,-1-1 221,1 1 0,-1-1-21,1 1 1,-1 1 237,-3-5 0,2 5 0,-5-1 0,-3 2 9,-2 1 90,-5-4 719,2 3-597,-4-3 0,0 5 589,0 2 1,0 2-309,0 5 1,-1 0 54,-2 2 0,2 3-114,-2 3 1,2 2-321,1 2 0,-4-3-144,1 3 0,0-1-207,3 1 1,0-6-117,0 3 1,0-4 189,0 1 1,-3 0-810,0-3 1,0-4 24,3-3 938,0 0 0,-4 0 0,-1-2 0</inkml:trace>
  <inkml:trace contextRef="#ctx0" brushRef="#br0">13668 8408 8097,'10'0'153,"-1"0"1,0 3 295,1 0 0,-1 1-383,0-1 0,1-1 59,-1 4 1,0-2-95,0 2 0,1-1 132,-1 1 0,-3 1-855,0-4 571,1 5 0,-1-3-436,0 4 0,-4-3 104,1 1 0,-2-4-47,-1 3 1,-1-4 499,-2 1 0,2 2 0,-7 0 0,3 5 0</inkml:trace>
  <inkml:trace contextRef="#ctx0" brushRef="#br0">13696 8305 7795,'5'1'-2,"-1"2"1,1-1 276,1 5 0,2 0 215,2 5 0,-2 0-96,-2 3 1,2 1 178,-2 2 1,3 1-165,0 0 0,-3 2-184,0 1 0,-3 0-84,0-4 1,-2 1-217,-1 0 0,3-4-451,0 1 1,0-5 393,-3 2 0,0-3-812,0-1 0,-1-1 438,-2-1 1,1-2 505,-4-2 0,-1-2 0,-2 3 0</inkml:trace>
  <inkml:trace contextRef="#ctx0" brushRef="#br0">13473 8659 8097,'-4'5'920,"4"-1"412,0-4 0,4 0-598,5 0 1,6 0-235,3 0 0,5-1-123,5-2 0,0-1-345,0-2 0,0-1 66,0 4 1,-4-1-209,1 4 0,-7 0-83,1 0 249,-7 0 0,0 2-573,-5 1 0,-3 2 202,-4 4 1,-1 1 124,-2 3 1,-3-2 68,-3 5 1,0-4 461,-1 4 0,4-4-184,0 4 0,1-5 87,-1 1 0,2-4-178,4-2-277,0 0 0,4-1-19,2-2 1,6-2 204,4-1 1,1-1-785,2-2 0,1-2 323,1-4 1,-1-1-803,2 1 1,-3-3 1287,0-1 0,0-3 0,-1 1 0</inkml:trace>
  <inkml:trace contextRef="#ctx0" brushRef="#br0">14059 8333 8091,'-4'-9'0,"-1"0"879,-4-1 0,-1 5 1355,1 2-1662,0 2 0,1 6-193,1 4 1,3 5-145,4 5 1,0-1 46,0 1 0,7-1-17,3 1 0,5-1-231,1-3 0,1 2-115,2-5 0,0-3-118,-1-2 1,1-5-256,-1 1 0,-3-2 250,-3-1 1,-1 0-12,-2 0 0,-1-4 92,-1-3 1,-3-2 31,-4-3 0,-4 0-40,-3-3 0,-4 3 18,-1 0 0,-5 2-191,1 0 1,-1 1-193,-2 0 1,4 0 121,-1 3 1,5 2-190,-2 4 0,6-3-829,1 0 531,4 0 174,-2 3 687,12-4 0,2-6 0,9-4 0</inkml:trace>
  <inkml:trace contextRef="#ctx0" brushRef="#br0">14227 8175 7969,'0'-9'-366,"0"2"366,0 1 1892,0 4-1168,0-2 0,0 5 44,0 2-270,0 6-190,4 10 1,0 6 734,2 6-670,3 2 1,-4 4-205,4 1 0,1 1-43,-1-2 0,0 2-596,0-4 1,1 0 344,-1-1 1,0-2-1004,1-4 0,-1-1 574,0-2 1,1-4-361,-1-5 0,-1-3-706,-2-3 1620,3-5 0,-4-5 0,4-5 0</inkml:trace>
  <inkml:trace contextRef="#ctx0" brushRef="#br0">14339 8166 8068,'0'-10'0,"4"1"2673,5 0-1220,2 4-897,6-4 0,-1 8 112,5-2 0,0 2-214,4 1 0,-4 1-373,0 2 1,-4-1 115,-2 4 1,-3 1-114,0 2 0,-2 0-112,0 1 1,-4 2-189,0 0 0,-4 4-350,1-4 1,-7 5 244,-5-2 0,-1 3 13,-6 1 1,1-4 63,-4 1 1,0-5 176,1 1 0,3-1 85,3-2 0,1-3 566,2 1-338,0-5 0,4 3-65,2-2 0,3-2 306,3 2 0,3-2-144,6-1 1,6 0-59,4 0 1,3 0-66,0 0 0,2 0-658,1 0 0,-3 0-132,0 0 1,-5 0-493,2 0 0,-3 0 116,-4 0 1,-1 0-242,-5 0-1024,0 0 1194,-3 0 1017,-2 4 0,-8-3 0,-2 3 0</inkml:trace>
  <inkml:trace contextRef="#ctx0" brushRef="#br0">14423 8473 8068,'1'5'500,"2"-2"1,2-2 726,4-1 1,4 0-1096,-1 0 0,1 0 3,0 0 0,-2 0-271,5 0 1,-4 0 134,4 0 1,-5 1-686,1 2 0,-1-1 367,-2 5 1,-1-1-660,-1 3 0,-3 1 394,-4 3 1,0-2 219,0 5 1,0-1 363,0 4 0,-1 0 0,-2-1 0,1 4 0,-5 0 0,5-1 0,-1-2 0,2 0 0,1-1 0,0-3 0,0-3 0,0-2 0,0 0 0,0-5 0,4-1 0,-2-5 0,5-2 0,-5-2 0,1-5 0,-2 1 0,3-4 0,1-2 0</inkml:trace>
  <inkml:trace contextRef="#ctx0" brushRef="#br0">14599 8659 8025,'-5'-19'0,"-2"1"61,4-1 1,0 4 171,3-1 0,0 8 638,0-1-195,0 1 0,4 0-2,2 2 0,3 2-232,4 4 0,1 0 50,5 0 0,0 3-138,-1 0 0,0 4 29,-3-1 0,2 3-203,-5 0 1,1 0-227,-4 1 1,-3 0-223,0 2 1,-4-1 253,2 1 0,-3-2-371,-1 0 0,-1-1 221,-3 0 1,-1 1-380,-4-1 0,-3 0 219,-1 1 0,-3-4 24,0 0 1,-5-3-15,0 3 1,-2-4 0,1 2 1,3 0 182,-3-1 1,3 1-43,4-1 0,1-2 2740,5 2-1303,0-2-725,3-1 1,4 0-184,9 0 0,1 0-135,10 0 0,1 0-319,9 0 0,-2-1-525,5-2 0,1 2-1017,-1-2 1,-2-1 1496,-1 1 0,-2-5 1,6 3-1</inkml:trace>
  <inkml:trace contextRef="#ctx0" brushRef="#br0">15894 8212 8019,'-43'-9'1207,"7"1"265,8 1 1,4 0-673,6 4 1,0 0-362,3 3 0,-2 0-1347,5 0 818,-1 0 1,8 4-1234,2 2 1,4-1 656,5 2 1,4-2-63,9 1 1,4 5 146,2-1 0,0 2 581,2 1 0,-1 1 0,6 5 0</inkml:trace>
  <inkml:trace contextRef="#ctx0" brushRef="#br0">15959 8491 8019,'-4'10'771,"-2"-1"0,-3-4 183,0-2 1,0-2-404,-1-1 0,1-4-194,0-2 1,2-2-116,1-2 1,4-2-201,-1 0 1,2-5 103,1 2 0,4-3-140,2-1 1,3 4-216,0-1 1,3 6 253,1 1 0,3 0-464,0 6 1,-2 0 191,2 3 1,-2 1-53,2 2 0,0 4 62,-3 5 0,-1-1-30,-2 5 0,-2-1 91,-2 4 0,1-3 345,-4-1 0,4-4 296,-4 2 92,4 1 7,-6-3-142,3-2-59,-4-5 0,1-5-70,2-2 1,-1-3-255,4-7 1,-2-1 94,2-5 1,0 1-327,3-1 0,0 1-16,-3 3 0,2-2 3,-2 5 0,-1 0-134,2 2 296,-5 5-14,6 1 1,-4 5-5,2 2 0,3 3 215,-3 7 0,2-2-111,1 5 1,-2-4 376,-1 3 0,0-3-132,3 0 0,1-1 26,-1-2 1,0-3-41,1 0-135,-1-4 1,0 3 133,1-5 0,-4-1-122,0-3 0,-1-4-145,1-4 1,2-4 58,-5 4 0,4-2-182,-1 2 0,-1 2-86,2-3-29,-5 7-682,6-2 653,-3 7 0,4 1-268,1 6 1,0 3 180,2 4 0,-1 1-498,1 5 0,2-4 320,-2 1 0,4-1-114,-4 4 1,3-1-139,-2 1 1,2-3 757,-2-1 0,3 1 0,-1 2 0</inkml:trace>
  <inkml:trace contextRef="#ctx0" brushRef="#br0">16694 8259 8019,'-9'-19'0,"0"2"2483,-1 1-1063,5 3-462,-3 3 0,7 8-325,-2 8 0,2 10-76,1 15 1,4 6-123,2 7 0,3 3-445,-3-21 0,1 1 1,-1 0-1,1 0 167,1 4 0,0 0 0,0-2 0,0 1-29,-1 1 1,-1 0-1,0-4 1,1 1-803,-1 0 0,1 0 1,7 21 537,-5-24 1,1 0 0,13 21-1030,1-2 1,0-7 561,1-6 0,-7-3-895,0-3 1,-5-6 449,-1-7 1,-2-6-452,0-3 1499,-5-6 0,-1-2 0</inkml:trace>
  <inkml:trace contextRef="#ctx0" brushRef="#br0">16713 8370 7967,'0'-17'560,"0"1"0,4 3-280,2 4 0,7 0 1037,2 3 0,7-1-602,3 4 1,2 0-740,1 3 1,0 3 49,0 0 0,-4 4-176,1-1 0,-4-1 69,1 2 0,-4-1 33,-2 3 1,-3 1-99,-4-1 0,0 0 85,-3 0 0,-2 2-111,-4 1 0,-5 0 56,-4 3 1,-2-4-89,-4 2 0,-1 0 109,-2 0 0,-1-2 115,0-5 0,5 2-36,1-5 0,3 0 6,1-3-261,0 0-213,3 0-119,2 0 453,17-4 0,-2-2-261,11-3 0,-3 3 48,0 0 0,1 1 116,1-2 0,-1-1 229,2 2 0,-3 1-63,0-1 1,-1 2 324,-3-2 0,2 4-157,-5-1 1,1 1 1286,-4-1-699,0 2-202,0-3 0,-2 7 35,-1 0 0,-4 4 186,1-1 0,-2 3-243,-1 0 1,0 0-72,0 1 0,0-1-350,0 0 1,0-3 305,0 1-453,0-5 254,0 2-543,0-4-138,0-13 0,0 3 186,0-9 0,0 1-187,0 2 0,1-1 178,2-2 1,2 0 73,5 1 0,-1 0 275,0 3 0,4 4-149,-1 5 1,1 4 177,-4-1 1,3 2 128,1 1 0,2 1 164,-2 2 0,0 5 179,-1 5 0,0 3-239,3 0 0,-3-2 77,0 2 1,-1-4-56,-2 4 0,-1-4-305,-2 4 1,2-5 131,-5 2 1,0-3-228,-3-1 83,0 0-47,0 1 0,-1-5 165,-2-2 0,1-3 236,-5-3 0,4 1 136,-3-4 0,4-1-178,-1-2 1,2 0 55,1 0 1,0-1-33,0 1 1,1 3-300,2 0 0,-1 2 104,4-2 1,0 4-107,4-1 0,2 2-318,1 1 1,3 0-333,0 0 1,1 0-449,2 0 0,-4 0 477,1 0 1,-2 0-501,2 0 1,0 0 494,-3 0 0,-1 0-109,-2 0 1,-1-4 284,0-2 1,-4-4 465,-1-2 0,-3 1 0,-1-5 0,0 1 0,0-4 0,0-4-92,0-2 1,-4-6 91,1-3 0,0 1 582,3-1 1,0 8 64,0 1 2629,0 5-1237,0 5-1440,0 2 0,0 16-173,0 6 1,4 8-136,3 4 1,2 7 356,3 6 0,-1 3-220,1 0 1,-5 0-503,0 0 1,-2-4 134,1-2 0,2 0-967,-2-3 1,0 1 508,0-7 0,-4 0 250,1-4 1,-2-3-1493,-1-3 1,0-4 1098,0-2 0,-4-4 0,-1 2 0</inkml:trace>
  <inkml:trace contextRef="#ctx0" brushRef="#br0">17588 8333 7967,'-9'-9'1446,"1"0"1556,1-1-1805,3 5-563,4-3 0,2 7-223,5-2 0,4 3-424,11 3 1,2 1 99,8 2 0,-2-1-897,4-2 0,0-2-101,3 3 1,0 0-1845,1-1 2539,-5 0 0,3-3 0,-3 0 0</inkml:trace>
  <inkml:trace contextRef="#ctx0" brushRef="#br0">19097 7970 7990,'-20'-5'2845,"2"-2"-2028,9 4 1,0-1-49,-1 4 0,1 2-304,0 1 1,3 2-367,-1 4 1,5 0 3,-1 1 1,3 0-728,3 2 0,7-1 58,5 1 1,3-1-306,0-2 0,4-1 465,0-2 406,-5-1 0,1-1 0,-4 1 0</inkml:trace>
  <inkml:trace contextRef="#ctx0" brushRef="#br0">18929 8082 7990,'-19'9'3276,"5"0"-2562,5 1 0,5-2-280,8-2 0,5 3-282,6-3 1,6 1 10,1-1 0,3 1-128,-4-3 0,5 2-140,-1-3 1,-2 1 150,-1-1 0,-6-1-281,0 4 1,-8-4 166,1 2 0,-6 1-312,0 1 0,-3 2 170,-3 1 0,-3 5 325,-6 1 0,0 2 57,-3-1 0,2 1 95,-2-1 0,4-2 230,2 2 1,1-5-180,5 1 0,0 0 40,3 0 0,4-2-60,2-1 0,6-1-201,4-5 1,5 0 148,0-3 1,4 0-410,-3 0 1,0-4 48,-4-2 0,0-5-79,-3-2 0,-4 0 32,-5 0 0,-4-1 32,1-5 0,-7 1-85,-5-1 1,-6 0 85,-7 1 1,2 2-253,-5 1 1,1 3 121,-1 0 0,2 2-231,1 0 1,5 2-147,-1 2-555,5-3 684,0 4 1,10-4 28,6 0 1,6-2-329,10-1 0,2-3 286,1-3 1,4 1 518,-1-1 0,1 1 0,-1-5 0,0 4 0,-3 2 0,-3 3 45,-4 3 0,-3 2 117,0 2 206,-2-2 212,0 7 1,-4 1 558,0 6 0,-3 6-377,3 4 0,-3 2 42,0 4 0,1 2-323,-1 4 1,3-1-195,-3-2 1,3-2-63,-3-1 1,4-3-571,-4-1 1,3 0-20,-3-6 1,3 1-374,-3-4 0,2-4-718,-2-2 1020,-2-2 0,3-2-498,-4-2 0,-1-3 358,-2-6 0,-1-3 84,-3-3 1,-1-1 476,2 0 1,-1 4-23,0-1 0,0 5 1969,4-2-1239,0 3 18,3 1 1,2 4-231,4 2 0,1 2 148,9 1 1,-1 0-160,4 0 1,0 1-186,-1 2 0,4-1-61,0 4 1,0-3 13,-4 3 1,-2-1-1400,-1 2 0,-3 1 455,0-2 0,-5-1-934,-1 1 1,-3 1 1554,0 2 1,-11 0 0,-2 1 0</inkml:trace>
  <inkml:trace contextRef="#ctx0" brushRef="#br0">19460 8277 7990,'-19'19'23,"5"4"45,-4-4 1,9 7 269,-1-4 803,1 0-658,8 0 0,-3-2 199,4 2-53,4-7-309,1 3 0,5-8 176,-1 3 22,0-3-240,5-1 1,-3-3-108,4-3 12,-3-2 1,4-2-229,-3-2 1,2-3 99,-2-3 0,-2-4-199,-5-3 1,2 0 143,-5 0 0,0-2-121,-3 3 0,-4-3-33,-3 0 0,-5-1-44,-3 0 1,-3 1-93,-1-1 1,4 5-128,-1 1 1,1 4 62,-4 3 0,4-1-467,-1 3-133,5 1 0,-2 4 407,7 2 1,2 0 546,4 3 0,12 0 0,4 3 0</inkml:trace>
  <inkml:trace contextRef="#ctx0" brushRef="#br0">19767 7933 7990,'-5'-14'279,"-2"7"418,3-2 2579,1 2-1401,3 1-1492,0 2 0,0 13-158,0 3 1,0 6 496,0 3 1,3 3-221,1 4 0,3-3-600,-1 0 0,2-4-40,2 4 1,-4-4-91,0 1 1,0-7-1230,3-2 1,-2-3-64,-1-1-1717,-4 1 1838,2-5 1399,-4-1 0,0-4 0</inkml:trace>
  <inkml:trace contextRef="#ctx0" brushRef="#br0">19702 7989 7990,'-5'0'446,"1"0"787,8 0 0,3 1-521,8 2 1,2 2-326,8 4 1,3 2-195,3 1 1,2-2-160,-5 3 1,4-3-220,-7 0 1,3-1 239,-7 0 0,1-1-995,-3-1 1,-5 1 163,-1-2-490,-3 2 0,-5 2-99,-2-1 1365,-6-4 0,-10 3 0,-7-2 0</inkml:trace>
  <inkml:trace contextRef="#ctx0" brushRef="#br0">19460 8231 7990,'-15'5'0,"3"0"1573,6-2 65,-3-2 0,12 3-784,1-4 0,8 0-445,7 0 0,8 0-333,11 0 1,11 0 8,-20 1 1,1-2 0,1 0-1,0-2-256,1 0 1,-2 0-1,1 1 1,-2-1 215,0 0 0,-2 0 0,25-2-664,-2-2 1,-10-1-82,-3 2 1,-3 1-620,1-2 1,-7 4 48,-7-3 1,-5 4-39,-4-1 1005,-6-2 1,-2 1 302,-8-3 0,-5 0 0,-6 4 0,-3 0 294,-1 3 1,2 0-295,1 0 0,0 0 148,3 0 1,1 1 236,3 2 1,-1 3 915,1 7 0,3 1-547,0 5 1,3 4-2,0 1 0,2 6-311,1 1 0,3 2 291,1-2 0,-1-1-375,-3 4 0,1-4-175,2 1 1,-2-5-154,2-2 0,1-6-311,-1 1 0,3-4-858,-3 1 0,4-3 101,-4-4-1864,4 1 2902,-6-5 0,7-1 0,-2-4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12114" units="cm"/>
      <inkml:brushProperty name="height" value="0.12114" units="cm"/>
      <inkml:brushProperty name="color" value="#FF0000"/>
    </inkml:brush>
  </inkml:definitions>
  <inkml:trace contextRef="#ctx0" brushRef="#br0">4041 4674 8262,'0'-13'0,"0"5"636,0-1 189,0 6 0,1-4-120,2 4-773,2-1 1,6 4-138,1 0 0,-1 0 173,5 0 0,-4 0 8,4 0 0,0 2 132,6 1 1,-2-2-18,1 2 0,3 1 13,1-1 0,2 0-34,1-3 1,3 0 0,0 0 1,6 0 33,4 0 0,-1 0-283,10 0 0,-5 0 289,5 0 1,-5-1-69,2-2 1,1 2 1,-20 0 0,0-1 0,1 0 0,-1 0-3,2 0 1,-1 1 0,-2-1 0,0-1-1,1 2 1,0-1-1,-1 2 1,0-1 2,0 0 1,2-1 0,0 1-1,0 1 12,1 0 0,-1 0 0,1 0 0,0 0-3,0 0 0,-1 0 0,-2 0 1,0 0 15,1 0 1,0 0 0,0 0 0,1 0-19,0 0 1,1 0-1,-1 0 1,-1 0 109,0 0 1,0 0-1,21 0 4,4 0 0,-4 0-44,-3 0 1,1 0 57,-1 0 1,-3 0 20,-3 0 0,-6 0-102,-3 0 0,-2 0-3,-1 0 1,-4 0-97,-2 0 0,-4 0 132,-2 0 0,-3 0-127,-3 0 0,-4 0 197,0 0 560,-4 0-600,2 0-3439,-4 0 2805,-12 0 1,1 8 0,-12 3 0</inkml:trace>
  <inkml:trace contextRef="#ctx0" brushRef="#br0">13734 4125 7963,'-19'-19'0,"0"-1"0,1-1 0,2 1 1481,1-2 0,0 7-667,0 2 0,-3 3 126,2 1 1,3 4-385,1 1 0,1 4-257,2 4 1,-1 6-123,-3 9 1,6 3-119,-2 6 1,2 7-163,1 3 1,2 1 143,4-2 1,0-2-187,0-4 0,1 0 26,2-6 0,3-2-540,7-1 0,-5-7 209,5-2 0,-5-6 40,4-1 0,0-4 328,0 1 1,-2-7-69,3-5 1,0-3 88,0-6 0,-1 0-95,-3-7 0,0 2 142,-3-2 1,1-2-21,-4 2 1,4 2 129,0 2 1,-2 4-11,1 2 0,-1 6 7,1 0 0,3 6-180,-3 0 1,2 3 60,2 3 1,-1 3-282,0 6 0,0 3 91,1 4 1,-1-1-482,0 1 1,1-2 276,-1-1 0,-1-3-195,-2-3 1,3-1-54,-3 0 668,2-4 0,2 0 0,-1-5 0</inkml:trace>
  <inkml:trace contextRef="#ctx0" brushRef="#br0">13864 3808 8019,'0'-20'141,"0"-1"0,0 5 2637,0 1-1152,0 7-703,0 4-641,4 17 0,-3-1 164,2 13 0,-2 4-108,-1 5 1,0 3 153,0 4 0,3-3-185,0 2 0,0-1-348,-3-2 1,4-1-905,-1-2 51,0-2 879,1-8 0,-3-1-566,2-5 1,-2-3 2,-1-3 243,0-5 266,0-3 1,-1-6-31,-2-5 0,2-3 97,-2-9 1,2 0 227,1-3 1,0-1-144,0-2 1,3 0-59,0 3 0,4 3 93,-1 4 0,6 4-69,0 2 0,4 1-62,-4 5 0,5 0 199,-2 3 0,2 1-122,-2 2 0,2 2-179,-5 4 1,1 2 154,-4 1 0,-4-1-98,-2 5 1,1-4 74,0 4 0,-2-5-89,-6 2 0,0 0 47,-2-1 1,-5 1-72,1-4 0,-1-3-95,2 1 0,-4-5-218,1 1 1,0-2-647,2-1 722,1 0 0,1-4-669,1-3 1,3-1 429,4-1 1,5-4 571,5 1 0,-1-4 0,5 1 0</inkml:trace>
  <inkml:trace contextRef="#ctx0" brushRef="#br0">14329 3920 7964,'-5'-4'7,"2"-2"1,-1 0-8,1 0 0,-4 0 1220,0-3 1,-1 2-496,-1 1 0,3 3 128,-1-3 1,1 4-263,-3-1 0,0 2 2,-1 1 1,4 0-388,0 0 0,0 1 17,-4 2 0,4 2-103,0 4 0,1 4 59,-1-1 1,-2 4-224,5-4 1,0 4 134,3-4 0,0 4-362,0-4 1,0 0 25,0-2 1,4-1-42,2 0 0,3 1 45,0-1 1,3-1 93,1-2 1,2 3-51,-2-3 1,3 2 63,0 1 1,-2 1-13,2-1 1,-5 0 37,2 1 1,-3 0 25,-1 2 0,0-1 62,-3 1 0,1-1 117,-4-2 0,0-3 233,-3 0 1,-1 1-138,-2 2 0,-2-3 134,-4 0-204,-1-4 0,-2 6 1,-2-5-50,0-1 0,2-1 68,-4-1 0,2 0-400,-2 0 1,-1-3-142,5 0 0,-3-5-321,2 2 0,1-2-283,2-1 1,4-1 407,0 1 1,4 0-330,-1-1 0,2 1 385,1 0 1,7 2 537,2 1 0,7 0 0,-2-3 0</inkml:trace>
  <inkml:trace contextRef="#ctx0" brushRef="#br0">14637 3790 8598,'-15'-2'373,"3"-1"1,0 2 924,0-2 0,2 3-576,-3 3 1,3 4-298,1 5 0,-1 3-136,1 7 0,4 5 14,2 4 0,2 4-77,1-1 1,1 2 14,2-2 0,3 2-919,6-2 1,0-1 487,3 1 1,0-4-1088,0 1 1,2-6 571,-5-3 0,4 0-1608,-4-4 2313,5 3 0,-7-7 0,4 5 0</inkml:trace>
  <inkml:trace contextRef="#ctx0" brushRef="#br0">14907 3771 8049,'0'-5'1250,"0"1"1,0 5-829,0 2 0,3 5-60,0 4 1,0 5-59,-3-2 0,0 7-129,0 3 1,1 3 55,2 3 1,-2-2 97,2 2 0,1 1-155,0-1 0,0 3-116,-1-3 1,-1 0-153,4-3 0,-4 0 57,1 0 0,-1-4-137,1-2 0,-2-3 85,3 0 1,-2-1-86,1-3 147,-2 3-212,3-8 96,-4 3 10,0-7 457,0-2 293,0-4-535,0-9-3,0 7 1,1-9 33,2 8 1,-1-1 7,4 1 0,0 2 84,4-2 0,0-2-133,3 2 1,0-1-50,3 1 1,4 2 69,-1-2 0,6-1-231,-1 1 1,3 0 73,1 3 1,4-4-4,3 1 0,2 0 24,3 3 0,-2 0-79,3 0 1,-3-1 291,-1-2 0,3 2-247,-3-2 1,2 2 209,-5 1 1,1-3-101,0 0 1,-3 0-104,-4 3 0,-2-1 125,-1-3 0,-2 3-195,-4-2 0,-2 2 2,-1 1 1,-3-3-138,-3 0 1,-1 0-135,0 3 175,-4 0 0,3-1 45,-5-2 7,0 2 1,-3-4-529,0 2 412,0 2 1,0-8-473,0 3 1,-4 1 144,-3-1 0,2-1-365,-1-2 990,-4 0 0,-1-5 0,-2 0 0</inkml:trace>
  <inkml:trace contextRef="#ctx0" brushRef="#br0">14814 3613 8130,'-6'0'2342,"3"0"-1595,6 0-311,7 0-144,4 0 1,8 0-38,0 0 0,8 3 104,1 0-1257,4 0-501,6-3 1395,-2 0 1,4 0 18,0 0 1,5 0-83,-20 0 0,0 0 0,-1 0 0,1-1 83,-2 0 1,0-1 0,2 0 0,-1 0-77,0-1 1,-1-1 0,1 1 0,0-1-22,-1 3 1,1-1 0,0-1-1,-1-1-2,24-2 1,-4 2-394,-6 0 0,-2 0 208,-1 1 1,-7-1-48,-2 1 1,-9 2 200,0-2 1,-7 2 825,0 1-491,-5 0 409,1 0 439,-7 0-68,3 0 0,-4 5-782,0 4 0,0 2-12,0 4 1,0-2-49,0 2 1,1 4 58,2 2 1,-1 6-110,5 1 1,-5 1 155,1 5 0,1 0-133,-1 4 0,0-1 49,-3 0 0,0-1 56,0-1 1,0 1 1,0-2 0,1 1-70,2-1 1,-2-5-7,2-4 1,-2-4-391,-1 0 0,0-2 157,0-3 0,1 0-185,2-3 148,-1-1-1172,2-3-53,-4-4-307,0 0 1,0-16-396,0-1 2034,0-7 0,4 1 0,1-6 0</inkml:trace>
  <inkml:trace contextRef="#ctx0" brushRef="#br0">16285 3482 8037,'-5'0'2077,"0"1"-1328,5 2 1,5 4-105,1 5 0,2 0 46,1 7 1,2-1-269,1 6 1,-1 4-237,5 3 0,-2 5 72,2-2 0,1 2-198,-5 1 1,2 3-34,-4-3 1,0 2-51,-7-5 1,0 1 3,-3 0 0,-1 0-57,-2-4 0,-3-1-243,-6-5 1,0 0 134,-3-3 1,0 0-514,0-3 0,-3-1 285,3 1 0,0-4-1036,0 1 1,0-4 1446,0 4 0,0-3 0,3 0 0,-3-5 0</inkml:trace>
  <inkml:trace contextRef="#ctx0" brushRef="#br0">15512 4385 11424,'1'15'1638,"2"4"0,-1 4-1047,4 8 1,-3 6-52,4 3 1,-4 3-681,3-2 1,-1 6 487,1 0 0,3 1-49,-3-1 0,1 4-120,-4-25 0,0 0 1,4 26-51,-5-25 0,0-1 0,1 23 83,-3 0 0,1-2-346,2-4 0,-2-1-186,2-5 0,-2-1 12,-1-2 1,0 0 93,0-6 0,-1 1-112,-2-7 0,2-1 54,-2-6 0,2-1-1375,1-5 919,-4-4 1,1-1 173,-3-4 1,3-4-633,-3-2 1,1-8 559,-1-4 1,-3-9 625,3-7 0,-2-7 0,-2-1 0</inkml:trace>
  <inkml:trace contextRef="#ctx0" brushRef="#br0">15633 4302 8003,'-4'-15'0,"2"-1"985,-4 3 0,2-2-377,-2 2 0,3 4 1366,-3 3-1394,0 0 0,-4 0-153,1 3 0,-1 4-186,-3 5 0,3 6 14,-2 10 1,0 1-15,0 5 1,1 4-205,-1 3 0,2-3-606,0-1 1,4 0 459,0-3 0,3 1-1107,-3-8 0,4 0-134,-2-6-1449,3 3 1559,1-8 1240,0 0 0,0-6 0,0-4 0</inkml:trace>
  <inkml:trace contextRef="#ctx0" brushRef="#br0">15512 4348 8003,'9'4'422,"0"1"168,1 5 1,0 0-370,3 3 1,-2-2 19,4 4 1,1 0-1146,3 0 0,3 6 904,3-2 0,2 1 0,1-1 0</inkml:trace>
  <inkml:trace contextRef="#ctx0" brushRef="#br0">15540 5894 7825,'-14'-5'0,"3"-4"0,-5 3 0,5 2 1638,-1 1 0,1 2 0,2 1 0,0 0-526,-1 0 0,1 5-640,0 4 0,0 6-178,3 7 1,2-1-190,4 7 1,0-1 103,0 7 0,4-3-181,2 3 0,3-7 56,0 1 1,5-7-775,1-2 1,3-5 303,0-5 1,1-3-357,-1-3 1,4-6 194,0-4 1,-1-8-2,-6-4 1,-1-6 211,-5 1 1,-4 0 125,-2-1 1,-3 1 11,-3-1 1,-3-2-12,-7 3 0,0 1-28,-2 1 1,-3 2 1,2 2 0,2 3-179,-2 3 0,5 2-53,-1 0 0,1 2-72,2 2 0,4 1-525,2 1 1064,2 3 0,5-7 0,1 3 0</inkml:trace>
  <inkml:trace contextRef="#ctx0" brushRef="#br0">15698 5614 8840,'5'5'795,"-1"1"-75,-4 6 1,-1 7-281,-2 6 1,2 6 7,-2 3 1,2 2-167,1 1 1,0 5-404,0 1 0,4-5-482,2 0 0,0-4 471,0 0 0,0-3-1022,3-6 0,-2 1 1154,-1-5 0,0 1 0,3-3 0</inkml:trace>
  <inkml:trace contextRef="#ctx0" brushRef="#br0">15624 6238 7825,'0'14'0,"0"-3"1278,0 5 1,3 0-414,0 6 0,1 1-207,-1 1 0,-1 2-169,4-4 0,1 3 27,2-3 0,3-1-415,1-2 1,0-5 65,0-1 0,-2-4-217,4-3 0,-2-1 96,2-5 0,-2-2-221,2-1 0,-3-6-39,0-6 0,-3-3-153,-2-1 0,0 1 200,-4-1 0,0-1 31,-3-1 1,0 1 74,0-2 0,-3 0-22,0 0 0,-3-3-349,3 3 1,-5 4 148,2 2 1,1 5-191,-1-2 1,3 7-179,-4 3 1,4 2-235,-3 1 0,1 1 885,-1 2 0,-7 6 0,3 6 0</inkml:trace>
  <inkml:trace contextRef="#ctx0" brushRef="#br0">15689 6331 7825,'0'6'2417,"0"-1"-1735,0-2 0,1-2-199,2 2 0,2 1-209,4-1 1,5 3-314,1-2 1,1-1-199,3-3 0,-5 0-338,8 0 0,-5 0-85,5 0 1,-2-5 659,-2-1 0,1-6 0,0-3 0</inkml:trace>
  <inkml:trace contextRef="#ctx0" brushRef="#br0">15866 5847 7813,'-15'0'3276,"6"0"-1638,5 0 0,4 1-184,0 2 0,4-1-918,2 5 0,5-4-198,2 3 0,3 0-117,0 3 0,2 1-257,0-1 1,1 0-206,-1 1 0,-3-1-237,-3 0 1,-1 4-357,-2-1 1,-4 2 389,-2-2 0,-2 2 125,-1 5 0,-4-3-13,-2-1 0,-2 1 279,-2 2 1,2 0-58,2-3 1,-2 0 471,1-3 1,3-1 138,1 1-202,2-2 0,5 0-110,2-1 0,4-4-103,2-2 0,3 1-341,3 0 0,3-1 93,-2-3 0,4 0-173,-4 0 1,1 0 113,-5 0 1,2-4-722,-5-3 1,4 2 356,-4-1 0,-1 0-488,-4-4 1,0 1 1072,-4 0 0,4-5 0,-2 0 0</inkml:trace>
  <inkml:trace contextRef="#ctx0" brushRef="#br0">16136 5940 8510,'-10'0'872,"1"0"2064,4 0-2173,-3 0 1,8 0-198,0 0 1,5 1-155,7 2 0,4 0-117,5 3 1,0-4-236,4 1 0,-4 1-160,0-1 1,-1 1-293,-1-1 1,-2-1-524,-1 5 1,-3-4-725,-3 3 1,-2-3 664,-2 3 1,-2-3-656,-4 4 1629,-4-5 0,-1 6 0,-4-3 0</inkml:trace>
  <inkml:trace contextRef="#ctx0" brushRef="#br0">16136 6071 7813,'-10'4'798,"5"-3"1,2 3-244,6-4 1,3-1-59,7-2 0,1-2-142,5-5 1,0 1-135,-1 0 0,1-4-13,-1 1 0,0-4 13,-2 4 0,0-5-828,-3 2 1,1-3 414,-5 0 0,2-1-1250,-8 0 0,3 2 580,-3 1 0,0 0 844,-3 3 0,0 1 616,0 3 794,0-1-953,0 5 1,0 3-147,0 8 1,3 6 703,0 9 1,5 6-437,-2 4 0,-1 5 201,1-2 0,-4 1-291,1-1 0,2 2-193,-2-2 0,3-3-95,-3-3 1,3-1-75,-3-5 0,1-1 52,-1-6 17,3 3 1,2-8-227,-2 2 1,-1-5 100,-2-4-257,3-2 1,3-4 95,0 0 0,-3-6-84,1 0 1,-1 3 23,3-3 0,-3 2-130,1 1 305,-1-2 0,3 7-44,0-2 1,1 3 32,-1 3 1,-3 3-36,0 6 0,-2 2 134,2 1 1,-3 3-118,3-3 1,-4 3 32,1 1 1,-2-1-232,-1 1 0,0 0-325,0-1 1,0-2-128,0-1 1,0-2-475,0 2 1,0-3 147,0 0 1,0-5 997,0-1 0,-4 1 0,-1 2 0</inkml:trace>
  <inkml:trace contextRef="#ctx0" brushRef="#br0">16676 6462 7769,'-10'5'0,"4"2"1638,0-4 0,1 1-634,-1-1 0,-2 0 149,5 3-1924,-4 0 0,6 0 542,-2 0 1,2-3-3049,1 4 3170,0-5 0,4 2 0,1-4 0</inkml:trace>
  <inkml:trace contextRef="#ctx0" brushRef="#br0">5140 6834 8340,'-15'0'0,"-2"0"49,1 0 0,-2 0 196,0 0 0,-5 0 69,-2 0 0,1 0 32,0 0 1,-1 0-238,-3 0 0,-1 0 151,-2 0 1,2 0-200,-2 0 1,-1 0 59,1 0 0,-3 0-48,3 0 0,-5 0 71,2 0 0,-2 0-316,-1 0 0,1-3 23,1 0 0,0-4 14,4 1 0,0 0 140,3 0 0,0 0-7,0-3 0,0-4 187,1 1 0,3-4-94,2 4 0,-1-5 45,1 2 0,1-6-57,2-1 1,4 0-2,-1 0 0,4-1-78,-4-2 1,5-2 17,-2 3 0,3 0 6,1-1 0,0 3-23,3-3 0,-2 4-9,2-4 0,1 3 25,-2-3 1,4 4-25,-3-4 1,3 3 27,-3-3 1,4 3-3,-1-2 1,2 0 16,1-1 1,0-1-6,0 4 0,1-3 66,2 0 1,3-1-64,6 1 1,0-1-57,3 4 0,1-3 50,2 0 0,2-1-41,2 1 1,-3 2-57,3 5 0,1-4 36,-1 0 1,-1 4 5,-2 2 1,3 2-17,-1-2 0,-2 2 19,-3 1 1,-1 3 15,4-3 1,-1 3 12,1 1 0,1-1-11,1 1 0,2 1-44,2 2 1,2-2 37,-2 5 1,6-3-152,3 3 1,-1 0 136,1 3 0,0 0-6,3 0 0,0 0-21,-3 0 1,5 0-13,-2 0 1,6 0 77,-3 0 1,4 3-232,-4 0 1,0 1 273,-3-1 1,1-1-79,-1 5-1,0-4 163,0 3 0,0 0-119,-3 3 1,2-2 8,-2-1 1,1 0-13,-1 3 0,-1 2 3,-6 1 0,0-2-35,-2 3 1,2 1 31,-2 2 1,-1 1-136,1 2 1,-5 0 14,2-1 1,-2 4 28,-2 0 1,1 4 59,-1-2 0,1 0 5,0 1 0,-4 0 7,1 3 1,-5-1-37,2-2 1,-3 2 80,-1-3 0,1 2 113,-1-1 0,-4 2-94,-2-2 0,1-1-35,-1 0 0,0 1 7,-3 3 0,0-4-23,0-2 0,-3 0-3,0 0 1,-3 0 250,3-4 1,-4 1-55,0 0 0,-1 2-27,-1 1 1,-1 0-102,-3-3 0,2-1 128,-5 1 0,4-1-92,-4 1 1,1-1-10,-4-3 1,-3 3-32,1-3 1,-5-1-24,1-2 1,-2 2-127,-1-2 1,0 0 162,0-2 0,-4-1-240,-2 0 1,-5 1 117,-2-1 1,-3 3-971,1 1 1,-3 0 131,-1 0 0,-3 1 872,24-5 0,-1 1 0,-2 0 0,0 1 0,0 0 0,-1 0 0,0 0 0,0 1 0,-1 1 0,-1 0 0</inkml:trace>
  <inkml:trace contextRef="#ctx0" brushRef="#br0">5912 8221 8538,'-9'-4'-175,"0"-1"513,-1-4 1,4 4 52,0 2-350,4 2 0,-3 1 62,2 0-489,2 0 496,-3 4 184,4-3 474,0 3-576,4-4 1,1 0-101,4 0 1,5-1 125,1-2 1,6 2 204,1-2 1,3 2-271,0 1 0,3 0-106,3 0 0,1 0-106,2 0 1,3 0 132,-3 0 1,2 0-137,1 0 1,0-4 70,1 1 0,-1 0-176,0 3 0,0-3 214,1 0 1,-1 0-25,0 3 0,0-3 14,1 0 0,-4 0 9,0 3 1,-6-3-33,3-1 0,-7 1-3,4 3 0,-6 0-5,3 0 0,-7 0 26,0 0 0,-5 0-147,-1 0 0,-1 0-65,-2 0-147,-4 0-158,-1 0-474,-4 0 0,-12 4 482,-7 3 1,-7 5-1089,-5 4 1565,-6 5 0,-5 3 0,18-10 0,1 0 0</inkml:trace>
  <inkml:trace contextRef="#ctx0" brushRef="#br0">5810 11704 8579,'-9'0'-706,"-1"0"0,0 0 692,-2 0 0,-3 0 24,-4 0 0,0 0 198,-3 0 1,1 0-43,-3 0 0,-1 0-40,-3 0 1,0 0 10,0 0 0,0 0 3,0 0 1,-5 0-113,-4 0 1,-1-3 72,-2 0 1,2-2-49,1 2 0,-1 2 43,1-2 0,1-1-84,2 1 0,-2-4 71,1 0 0,2 2-1,-1-1 1,0 1-38,-3-1 1,3-3-11,0 3 1,0-2 28,0-1 1,2-1 5,4 1 0,0 0 71,0-1 1,0 1-75,1 0 0,2-4 108,0 1 0,4-4-93,-1 4 1,3-5-1,0 2 1,1 0 18,-1 0 1,4-1-4,3-2 1,2-1-21,0 1 0,2-1 28,2 0 0,-1 1-174,4-1 1,-1 0 85,4 1 0,0-2-16,0-2 1,0 3 42,0-3 0,2 1 40,1 0 1,2-3-65,4-4 0,0 0-10,1 0 0,0 0-2,2 0 1,0 0 1,3 0 0,1 1-60,3 3 0,-1-2 80,1 4 0,2-3-98,1 3 0,4-2 91,-1 2 0,-1 0-1,1 4 1,-4-1-9,4 0 0,0-2 7,3-1 1,-2 0 24,2 4 1,-2-1-30,5 0 0,1 4 88,-1-1 1,1 2-73,-1-2 0,-1 2-1,4 1 0,0 3-168,3-2 0,-1 1 103,-1 2 1,4 0 7,-2-1 1,6 2-9,-3 2 1,0-2 14,-2 1 0,-2 3 18,-2 1 0,2-1-21,-2 1 1,1-1-5,0 1 0,1 2 14,-2-3 0,-1 4-36,1 4 1,-5-2-3,-1 4 1,-1 0-20,-5 3 0,4 1-9,-2-1 0,2 0 95,-1 1 1,2-1-56,-2 0 1,2 4-5,1-1 0,-1 4 110,-3-4 1,2 5-109,-4-2 0,3 2-27,-4-2 0,1 3-4,-3-3 1,-4 2 92,1-2 1,-2 3-2,2-3 1,1 0 85,-1 0 1,2 0-89,0 0 1,-2 3 36,-1-2 1,1-2-40,2 2 0,0-4 48,-3 3 1,2 0-44,-5 0 1,5 2 8,-2-5 0,-1 5-33,-2-2 0,-1 0-12,-2 0 1,0 1-3,1 3 1,-1-1-10,0 1 0,-3-1 4,1 1 0,-4-3 22,3-1 0,-4 1-10,1 2 0,-2 1 15,-1 0 0,0-1 2,0 1 1,0-4-23,0 1 0,-3-1 0,0 4 1,-4 1-67,1 1 0,-2-1 74,2 2 0,-2-3-69,2 0 0,-3 3 52,0-1 1,0 1-3,-1-3 1,-2-4-10,0 1 1,-5-2 53,1 2 1,2-3-6,-2-3 0,1 2 7,-4 0 1,1-2-1,-1-4 0,-4 0 16,-1 3 0,-3 0-212,-1-3 0,-4 2 108,-3-2 0,-2 3-179,-3 0 0,-3 0-272,-3 1 0,-1-1-24,1 0 0,-5 2 20,25-5 1,-1 0 0,-3 1 0,-1 0-47,-3 3 1,0-1 564,-1 0 0,0 1 0,-6 0 0,0 1 0,1 0 0,0 0 0,-1 0 0,0-1 0</inkml:trace>
  <inkml:trace contextRef="#ctx0" brushRef="#br1">6881 10009 12788,'12'0'-588,"1"0"1,-1 0 1206,-3 0 0,2 4-281,1 3 1,-2-2-382,3 1 0,-6-3-41,-1 3-183,0 0 0,3 4 203,-3-1 1,1 0-133,-4 1 1,0-4-147,-3 0 0,0 0-271,0 4 0,0-1-234,0 0 0,-4-1 893,-2-1 1,-2 1 0,-2-3-1</inkml:trace>
  <inkml:trace contextRef="#ctx0" brushRef="#br1">6750 10195 12788,'8'6'-394,"1"-3"0,-1-2 578,8-1 1,0-1 146,6-2 0,-2 2 53,1-3 1,2 0-300,-1 1 0,0 0 100,-4 3 1,-2 0-271,-1 0 0,-3 1-72,0 2 1,-2-1 37,0 4 1,-5 1-89,-2 2 1,-3 1-110,-3 3 1,-2-2 276,-5 5 0,-3-1-58,-3 4 1,2-4 13,-2 1 1,2-4 73,-2 4 1,3-5-238,4 2 1,-1-4-225,1-3 209,4 2-19,1-2-90,4-1 0,2-5 180,4-7 0,1-1 171,9-1 25,-1-5 0,4 0 0,0-5 0</inkml:trace>
  <inkml:trace contextRef="#ctx0" brushRef="#br1">7039 10270 11016,'5'-4'-574,"3"3"318,-7-3 397,8 4 0,-5 1 63,2 2-124,2 2 0,-3 4-34,1 0 0,1-2-43,-4-1 0,3 0 26,-3 3 1,4-2-234,-4-1 1,1-1-111,-1 1 1,-2 2-165,2-1 1,-3 1 131,-3 1 0,-3 1-388,-7-1 806,-1 0 0,-5 1 0,1-1 0</inkml:trace>
  <inkml:trace contextRef="#ctx0" brushRef="#br1">6536 10559 10780,'23'-5'186,"1"-1"38,4-6 0,4 0 131,2-3 0,2 3-28,1 0 0,2-1-378,1 0 0,-2 1 194,3 2 1,-4 1-381,-3 0 1,0 1 258,-6 1 1,-2 2-149,-7 2 1,-4 2-163,1-2 0,-8 2-270,1 1 1,-5 0-127,3 0 288,-5 0 1,2 1 200,-4 2 0,0-1-134,0 4 425,0 1 1,0 2-106,0 0 0,0 0 94,0 1 0,0-1-71,0 0 0,0-2-52,0-1 1,0 0-44,0 3 0,-1-2-27,-2-1 0,1 0-134,-5 3 1,1-3 0,-3 1 289,-1-1 1,1 3 0,0 1 0</inkml:trace>
  <inkml:trace contextRef="#ctx0" brushRef="#br1">6843 10624 10039,'0'5'-855,"5"-1"806,0-4 0,5 0 453,3 0-453,-3-4 80,3 3 1,0-3 118,-1 4-3,5 0 0,-7-3-204,2-1 1,-1 1 177,-2 3 1,-1 5-266,-1 1 0,0-1 111,-4 1 1,0 0-109,-3 4 0,0 0 90,0 2 0,0-1 127,0 1 1,-1 0-54,-2 0 0,2-2 5,-2 3 1,2-3 37,1-1 0,0 1 202,0-1-206,0 0 59,0 1 0,1-5-276,2-2 198,2-2 0,4-1-4,1 0 1,0 0-78,2 0 1,-1 0-160,1 0 1,0-3-44,0 0 0,-2-4 166,3 4 0,-3-3-371,-1 3 0,4-4 75,-1 1 1,1-3-345,-4 0 694,4 0 0,-2-5 0,2 0 1</inkml:trace>
  <inkml:trace contextRef="#ctx0" brushRef="#br0">7179 10195 8559,'0'-18'0,"1"3"0,2 3 534,-2 6-232,7-3 0,-3 5 122,5-2-361,3-2 163,-3 3 0,5-1-88,-3 3 52,3-2 0,0 4-68,1-2 0,-1 2-192,4 1 0,-4 1-136,1 2 1,-2 3 168,2 7 0,-3-3-1,-3 2 0,-4 3 24,0 0 1,-4 3-146,1 1 1,-2-1 78,-1 1 1,-1 3 36,-2-1 1,-2 2 54,-4-1 0,-1-2 11,1 1 0,0-2-9,0-4 0,-1 2-6,1-5 0,0 1 27,-1-4 0,5 0-6,2 1-43,2-5 1,1 0-40,0-2 19,0-2 1,1 3-41,2-4 1,2-3 64,5 0 0,0-1-312,2 1 0,-1 1 92,1-4 0,2 3-169,-2-4 1,1 4 85,0-3 0,-3 3-9,3-3 1,-2 3 12,1-4 1,-2 4 307,-1-3 0,4 0 0,-2-3 0</inkml:trace>
  <inkml:trace contextRef="#ctx0" brushRef="#br0">7467 10233 8559,'0'-7'-369,"0"1"0,4 0 375,3-3 668,5 4-343,-2-4 1,7 5 100,-5-2-180,5-2-62,-7 7 1,8-4-124,-3 5-40,-1 0 1,-1 0-9,-3 0 0,1 5-300,-2 1 1,3 2-180,-6 1 1,-2 1 253,-1-1 1,-2 1-229,-1 3 0,-7-2 116,-2 5 1,-4-2-50,1 2 1,-2 0 186,-1-3 1,-2 2 179,5-2 0,-1-2 0,4-5 0,0 1 0,-1-4 258,1 1-258,0-4 1,4-5 339,2-1 1,2-2-129,1-1 1,4-1 104,2 1 1,2-1-147,1-3 1,2 3-60,1-2 1,-1 1-28,1 2 1,1 0 39,0-1 0,0 2 27,0 2 1,-3 2-49,2 4 1,-1-3-46,-2-1 0,-1 2 5,-1 5 0,0 3 16,-4 3 1,3 4 38,-3 3 1,0-2-2,-3 2 1,0-1-51,0 4 0,-3-3 23,0-1 0,-1-4-205,1 2 169,2-3-280,-7 0 318,7-5 196,-4-1-357,5-4 1,5-4-152,1-3 0,2-1 83,1-1 1,2 0 32,1-1 0,0 1-45,3 0 0,-3 2 85,4 1 1,-5 4 483,2-1-326,1 2 0,-3 2 242,1 2 1,-5 2 79,-1 5 0,-3 3 73,0 3 1,-2 0-102,-1 0 0,-3 1-102,-1-1 1,-3 0-199,1 0 1,-2 0 163,-2-3 1,1 0-442,0 0 1,-1-3 106,1 2 0,1-4-1394,2-2 18,-3 0-578,4 3 693,0-3 14,-3 2 1328,7-7 0,-3 7 0,4-3 0</inkml:trace>
  <inkml:trace contextRef="#ctx0" brushRef="#br0">7439 11490 8546,'-9'-5'-67,"4"4"0,0-4 31,2 2-181,2 2 292,-4-3 59,5 4 21,0 4 1,0 1 2,0 5 0,0-1 7,0 0 0,1 1-28,3-1 0,-3 0-177,2 0 0,-1 0 81,1-3 1,-1 2-128,4-2 1,0-1 55,4-2 1,-1-2 37,0-1 1,2 0-23,1 0 1,2-1 30,1-2 1,3-3-54,-3-3 0,3 1 46,0 2 1,4-3-112,0 3 1,0-2 89,-4-1 0,1 2-9,-1 1 0,1 4 16,0-1 1,-2 2-8,-1 1 0,0 1 9,-3 2 0,2 2-17,-2 5 1,2-1 103,-2 0 1,0 0-84,-1 1 1,-1-1 91,1 0 0,-1 1-85,-2-1 0,0-1-4,0-2 0,1-1 156,-1-5 1,0 0-134,1 0 1,-1 0-23,0 0 0,2-1 30,1-3 1,2-1-145,1-4 1,3 0 15,-3-1 1,3 1 24,0 0 1,1-1 49,0 1 0,-4 1-7,1 2 1,-2-2-20,2 5 0,-2-1-77,-1 1 202,-3 2 0,3 0-101,-3 4 0,-1 4 170,0 0 0,1 0-139,-1-1 0,-3 2 323,0-2-228,1 3 0,2-1 15,0-2 0,0 1-42,1-3 0,-1-1-14,0-3 1,1 0-39,-1 0 0,4-1 50,3-2 0,1-2-103,-2-1 1,3-2 10,-3 2 0,0-2-10,0 2 0,-2-2 20,2 2 0,-4 2-15,2 1 1,-2-2 124,2 2 1,-3 0-93,2 3 0,-1 0 199,-2 0 1,0 3-106,1 0 0,-1 4 30,0-4 1,1 3-59,-1-3 0,0 3 156,1-3 1,-4 0-191,0-3 1,0 0 0,4 0 1,-4 0-537,0 0 199,-4 0-1509,6 0 831,-7 0-771,3 5 1739,-4 0 0,-4 4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12114" units="cm"/>
      <inkml:brushProperty name="height" value="0.12114" units="cm"/>
      <inkml:brushProperty name="color" value="#FF0000"/>
    </inkml:brush>
    <inkml:brush xml:id="br1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2784 5717 18782,'-5'-9'-3277,"0"3"0,1 3 2923,3-2 334,-3 4 927,4-3-1033,0 4 370,4 0 1,2 0-390,3 0 0,-3 0 882,0 0 0,1 0-282,2 0 1,-3 0 713,0 0-447,0-4 1,4 3-345,-1-2 0,0 2 72,1 1 0,-1 0-342,0 0 0,4 0-50,-1 0 1,5 0-178,-2 0 1,0 3-84,0 0 1,2 3 87,5-3 0,-3 3-198,3-3 0,-1 5 92,0-2 1,0-1 188,4 1 1,3-4 27,3 1 0,1 0 5,-1 0 0,5-2-18,4 2 0,1-2 99,-4-1 1,2 0 70,-1 0 0,5-3-269,-3 0 1,2-1 168,1 4 0,0-3 15,0 0 0,3 0-78,-3 3 0,0 0 0,0 0 0,-4-3 20,2 0 0,3 0-19,0 3 0,3-3 23,-3 0 0,0-1-10,0 0 0,1 3-24,-1-2 1,1-1 87,2 1 1,-1-3 2,1 3 0,-1-3 20,1 2 0,-5 0-78,-1 1 1,-2 2 2,1-2 1,0 2-44,3 1 0,-5 0 26,0 0 1,-1 0-134,-3 0 0,1 0 114,-1 0 0,-2 3 12,-4 0 1,0 0 34,0-3 0,-3 1 5,0 2 0,-4-2-12,4 3 0,-4-3 37,1-1 1,-2 0 217,2 0 1,-5 0-207,1 0 1,-2 0-90,-1 0 0,2 0 98,-5 0 1,4-3-140,-4-1 1,1 1-15,-4 3 1,-3 0-184,0 0 1,1-3 163,2 0 0,-3 0-479,0 3 273,1 0 0,-1 0 57,0 0 0,-3 0-894,3 0 610,-4 0 0,3 0-439,-1 0 0,-3 5-587,2 4 1422,-2 1 0,-10 12 0,-1-3 0</inkml:trace>
  <inkml:trace contextRef="#ctx0" brushRef="#br1">6145 14004 8322,'-9'5'-1428,"0"-1"1071,-1-4 1,-3 0 847,-3 0 1,-1 0-161,-2 0 0,-4 1-463,-2 2 0,-1-1 125,-2 4 1,-1-3 109,-2 4 1,2-5 97,-2 1 1,0-2-84,3-1 1,-5 0-51,5 0 1,-2 0 50,2 0 0,0 0-15,0 0 0,0 0-53,0 0 1,-1-3 64,-2 0 0,1-1-114,-4 4 1,0 0 84,-4 0 1,4 0-164,0 0 1,4 0 85,-1 0 1,1 0 99,-1 0 1,1 0 9,-4 0 1,3 0 5,-3 0 0,3-3-40,-3 0 1,0-3 13,0 3 0,-1-3-20,4 3 0,-3-5 20,3 2 0,-4 1-133,1-1 0,-4 1 129,-2-2 1,0-1-293,-1 2 0,-2-2 256,6-2 1,1 4 0,5 0 1,-1 0-82,1-4 1,3 4 6,4 0 1,2 3 28,-3-3 1,4-1 24,0-2 1,1 3-5,1 0 0,4 0-3,-1-4 0,5 0 273,-2-3 0,3 3-291,1-2 0,3-3-2,-1 0 1,5 0-31,-1 0 0,2-1-130,1-2 0,0-2 101,0-2 1,1 3 48,2-3 1,-1 1-158,5-1 0,-2 3 67,1-3 0,2 2 32,-2 2 1,3-1-25,0 0 0,0 1 145,1-1 1,-1 1-43,0-1 1,1 0 21,-1 1 1,1 2-64,3 1 0,-2 2 0,5-2 0,-2 3-24,2 0 0,1-1 39,-1 0 1,1 1-122,2 2 1,3-2 104,-1 0 1,2-1-4,-1 4 1,4-1 9,8-3 1,0 2-128,6-5 1,0 4 127,0-4 1,1 5 8,3-2 1,1 0-243,-1 1 1,2-2 236,4 2 0,-1 1-215,-23 5 0,0 0 0,26-4 212,-25 5 1,-1 0 0,26-4 119,-3 0 1,0-1-101,-23 6 1,1-1 0,21-3 14,2 2 0,-2-2-32,-2 5 0,1-3 22,-1 3 0,4-3 17,0 3 1,-1 0-17,-2 3 1,-2-2-116,-1-1 0,-3 2 103,-4-2 0,1 3-3,-1 3 1,0-1 7,0 5 1,-3-1 0,1 3 0,-2-2-10,1 3 0,1-6 8,-4 5 1,3-2 47,-3 3 0,3-1-46,-3 0 1,6 1-26,0-1 1,-1 0-1,1 1 1,1 0-4,-4 2 1,-2-1-32,-1 1 1,-2 2-123,-1-2 0,0 5 158,0-2 1,-4 3-13,1 0 0,-4 1 104,1-1 1,-4 1-116,-2 0 1,0-1 206,-3 1 1,0 1-189,0 1 0,-6-1 373,2 2 1,-3-3-324,1 0 0,-2-1 124,-2-3 0,-2 3-29,2-3 0,-2 3-82,-1 0 1,-4-2 43,-2-1 1,-3 0-63,0 0 1,-1 3 75,-3-2 0,2 0-37,-5 0 0,1 1 19,-4-1 1,-2-2-71,-1 2 0,-4-4-3,1 4 0,-2-2-41,-1 2 0,-4 0-9,-2-3 0,0 0-232,-3 0 1,0-3-176,-6 2 0,0 0-223,-4 0 0,-2 3 453,23-7 1,0 2 0,-1 1 0,0 1 211,-4 0 0,0 1 0,-1-1 0,1 1 0,-3-1 0,-1 1 0,0 1 0,-1 0 0,-1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12114" units="cm"/>
      <inkml:brushProperty name="height" value="0.12114" units="cm"/>
      <inkml:brushProperty name="color" value="#FF0000"/>
    </inkml:brush>
    <inkml:brush xml:id="br1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1704 4739 9999,'-9'-9'759,"-1"0"-378,5 3 369,-3 2-197,7 4-184,-3-4-253,4 3 0,1-2-161,2 6 0,2 0 63,4 7 0,4-2 111,-1 7 0,5 1 173,-2 2 1,3-2-405,0 0 0,4-1 41,0 4 0,0-2-221,-4-1 0,0-3 118,-3-3 1,3-1 108,-3 0 0,0-4-69,0-2 0,-3-2 76,0-1 1,2 0-54,-2 0 1,4-4 117,-4-2 1,3-3 73,-2-4 0,3 0 2,0-3 1,-2 0 20,2 3 1,-1-3-101,4 0 1,-3 3 12,-1 1 0,1 1-78,2 2 0,-2 3-30,-1-1 0,0 5-116,0-1 1,3 2 34,-3 1 1,3 4 244,1 3 0,-4 1-62,1 1-1,0 0 109,6 1 0,-2 0 22,1 3 1,2-6-27,-1 2 1,3-2-67,-4 3 0,1-5 67,-3-2 0,-1-2-187,1-1 1,0 0 77,-1 0 0,0-4 64,-3-2 1,3-3-93,-3 0 0,-1 0-5,-2-1 1,2 2 8,-2 2 0,5-1 51,-2 4 1,0-4 29,0 4 1,1 0-31,2 3 1,1 0-3,0 0 1,-4 0-45,1 0 0,-4 1-7,4 2 1,-4-2-209,4 2 0,-4 2-318,3-2 1,-2 0-479,2-3 1,-2 3 445,2 0 0,4 0 567,3-3 0,-1-4 0,-2-1 0</inkml:trace>
  <inkml:trace contextRef="#ctx0" brushRef="#br1">5735 4749 8147,'-22'5'-262,"2"-1"262,-3-4 0,5 1 0,-1 2 1241,0-2-748,1 7 0,-2-6-97,-2 5-185,-1-1 0,-5 3 23,0 0 1,-1 1-8,-2-1 1,1 0 119,-4 1 0,-1-1-108,-2 0 1,3 1 39,0-1 0,3 0-15,-3 1 1,3-1-155,-3 0 1,3-3-3,-4 1 0,2-4-67,-1 3 0,1-4 28,2 1 0,-1-2-141,-2-1 1,5-1 162,4-2 1,0-2-23,-3-5 0,3 0-49,1-2 1,0-3-60,-1-3 1,-1-2-161,4-2 0,-2 2 156,2-5 0,-1 0 129,1-3 1,3-3-64,-3 0 0,5-3-105,2 3 0,3-3 66,-4 2 0,5-2 48,-2 3 0,3-4-70,1 1 1,0 1 52,3-1 0,2 0-29,4-4 0,0 1 8,0 0 1,1 1 36,2 2 1,2 0 42,5 3 0,0 0-64,2-6 1,2 5 35,1-5 1,6 2-6,-2-3 0,2 5-35,1 2 0,1 3 26,2 3 1,0 0-36,-3 3 1,3 0 19,-3 4 1,4 2-52,-2 1 0,3 0 35,1 0 0,0-2 0,0 5 0,4-1-150,2 4 0,4 0 139,2-1 1,-1 1-42,5 0 0,-5 0 30,1 3 1,-1 1-104,-2 2 1,3 2 124,1-2 1,-1 2-5,-3 1 1,-3 1-67,0 2 1,-4 2-1,2 4 0,-5 1 104,-2-1 1,2 1-67,-2 3 1,-1-2 21,1 5 0,-5-4-13,2 3 0,1 0 165,-1 0 0,2 3-99,-2-2 0,2 1 122,-6 2 0,5 3-140,-7-1 0,2 5 27,-5-1 1,2 2 205,-2 1 1,-2 3-101,-5 0 0,3 1 179,-3-1 0,-2-1-56,-1 4 0,-2-3-26,-1 3 1,0-1-54,0 2 1,-3 1-220,0-2 1,-4-1 34,0 1 0,-1-4-69,-1 1 0,2-2-264,-3-1 1,3-3 148,-5 0 0,1-2-568,2 2 1,0 2 297,-1-2 1,-2-1-771,0 1 1,-5-1 58,1 4 1,-1 6 1145,-2 3 0,-4 0 0,0 4 0</inkml:trace>
  <inkml:trace contextRef="#ctx0" brushRef="#br1">3799 5056 8136,'-9'-10'0,"2"1"251,1 0 1,0 1 419,-3 1 1,2-1-41,1 2 1,0-3-180,-3-4 1,-1 5-43,1-5 0,0 5-99,-1-4 1,-2 1 158,0 2 1,-1 0-63,4 0 1,-4 2-115,1 1 1,-1 0-110,0-3 1,2 2-154,-5 1 0,4 1-87,-4-1 0,1 1 108,-4 2 1,1 1-161,-1-1 0,-3 1 49,0-1 0,-2 2-28,2-2 0,-3 2 83,3 1 1,-2-1-12,2-2 1,0 2-42,3-2 1,1 2 69,-1 1 1,1 0-42,-1 0 0,0 0 42,1 0 0,-1 1-100,1 2 0,-1-2 88,0 2 0,1 2-74,-1 1 0,0 0 51,1 0 0,-2 0-68,-2 3 1,3 1 46,-3-1 0,5 0 26,2 1 0,-1 0 63,-2 2 1,2 0-75,1 3 1,-1 0 145,-2 0 1,2 3-140,1-3 1,-1 3 135,-3 0 1,1 1-24,-1 0 1,4 2 81,-1 1 0,1 0-82,-4-3 1,1-1 106,3 1 1,-2-1-255,5 1 0,-1 0 130,0-1 0,3-2-129,-3-1 0,6 1 86,1 2 1,1 1-3,-1 0 1,-2-1 7,5 1 1,-3 0 66,3-1 1,0 2-28,3 2 0,0-3 4,0 3 0,0-2 52,0-2 0,1 1-74,2-1 0,1 1 8,2 0 0,3-1 23,-3 1 0,2 0-179,1-1 1,4 1 91,-1-1 0,5 2-103,-2 2 1,3-3 104,0 3 0,1-2-5,0-2 1,-2 1-12,-1 0 0,2-1 0,1 1 0,0-4 58,2 1 0,-1-2-37,-1 2 0,0-2 18,3-1 0,2-3-4,4 3 1,0-3-19,0-1 0,3 1-3,0-1 0,1-1-6,-1-2 0,-2 2 128,2-5 1,1 0-105,-1-3 0,4 0-126,-1 0 0,1 0 80,0 0 0,1 0-143,-2 0 1,-1 0 75,1 0 1,-4-3 41,1 0 0,1-4-56,-1 4 0,1-4 43,-1 1 1,1-2 49,3-2 0,0 1-47,-4 0 1,0-1 2,-3 1 0,-1 0 5,-3-1 0,2 1-56,-4 0 0,3-1 67,-3 1 153,3-4-62,-5 2 0,3-2-12,-4 4 1,-2-2-66,-1-1 0,1 2 83,-1-3 0,-2 2-67,2-2 0,-4 3 125,4-2 0,-5-3-98,1 0 1,0 0 131,0 0 1,-1-1-82,1-3 1,-2 1-42,0-1 1,-1-3-17,0 1 1,1-1 31,-1 3 0,-3 0-36,0-3 0,-3 2 26,4-1 0,-5-2-49,1 1 1,1-3 36,-1 4 1,0-5-74,-3 1 1,0-1 42,0 1 0,0-2 0,0 2 0,-1 2 20,-2-2 1,-1 4-11,-2-1 1,-3 0 127,3 0 0,-2 0-118,-1 4 0,-2-1 151,-1 0 1,0 4-79,-3-1 1,3 2 101,-4-2 0,1 0 5,-4 3 1,0 1-46,1 3 0,-1-4-108,0 1 1,-2-1-117,-1 4 0,0 0 105,4-1 0,-1 1 37,0 0 0,1 0-62,-1-1 0,0 4 24,1 0 1,2 3-134,1-4 1,2 5-123,-2-1 0,2-1-271,-2 1 0,4 0-271,-2 3 0,2 1-645,-2 2 0,2 7-1864,-5 9 3233,5 4 0,-11 13 0,3 2 0</inkml:trace>
  <inkml:trace contextRef="#ctx0" brushRef="#br1">5838 5773 8287,'-9'-4'0,"2"3"1247,1-3-304,4-1-715,-2 4-191,4-3 608,0 4-252,4 0-299,-3 0 1,4 0 5,-2 0 0,-1 0 267,5 0-200,-1 4 1,3 0-8,1 3 0,-1 0 73,0-4 0,4 3-71,-1-3 0,1 3-3,0-2 1,-2 2 9,5-3 1,-1 3-118,4-3 1,4 3 100,1-3 1,3 1-97,1-4 0,1 0 46,2 0 1,-1 0-12,4 0 1,-3 0 48,4 0 1,-4 0-30,3 0 0,-3-1 43,3-3 1,0 3-32,3-2 1,-3-1-108,1 1 1,-2-1 102,1 1 0,-1 2-146,-2-2 0,-4 2 68,4 1 1,-4-1-10,4-2 1,1 1 94,-1-1 0,1 2-28,-1 1 0,1 0 98,2 0 0,-1-1-62,-2-2 1,-1 2 76,5-2 1,-4-1-89,3 1 0,0-1-129,3 1 0,-3 1 72,0-5 0,3 5-107,0-1 0,2-1-31,-5 1 0,3-1 75,0 1 1,1 2-100,2-2 0,0-2 135,3 2 1,-2-3 34,2 3 1,-1-1-42,2 1 1,0 1 6,-3-5 1,6 4 61,0-3 1,5 4 15,-3-1 1,1-1-10,-4 1 0,1-3-304,0 2 1,2-2 271,1 3 1,-24 0 0,1 0-23,22 0 0,-22 1 0,-1 0-74,24-1 1,-1 0 96,-2-3 0,3 4-53,-1-1 0,2 2-1,-1 1 1,-3 0-16,3 0 0,-6 0 25,0 0 1,-1 0-5,4 0 0,-1 0 8,1 0 1,-2 0-8,-1 0 1,0 1 150,-3 2 0,2-2-161,-3 2 0,1 1 135,-4 0 0,3 2-19,1-3 1,-2 3 22,-5-3 0,2 3-140,-1-2 1,0 3 84,-1-1 1,2-1-106,-2 1 1,-1-3 90,1 4 0,0-4 201,0 3 0,2-1-142,-2 1 1,-2 3-41,-1-3 0,1-1-79,-1 1 0,4-1 24,0 2 0,-3 0-119,-1-4 1,1 3 98,-1-3 1,0 0-80,-3-3 1,-3 3 50,-1 1 0,0-1-312,1-3 0,-2 0 294,-5 0 1,0 0-65,-2 0 0,0 0-511,-4 0 1,1 0-1056,-4 0 1,1 0-1,-1 0 1,-3 0-1,0 0 1,4-3 1494,2-1 1,5-3-1,-3 2 1</inkml:trace>
  <inkml:trace contextRef="#ctx0" brushRef="#br1">12104 4963 8006,'-13'-19'-345,"1"-1"345,-3-1 915,-1 1-525,2-3 0,-1 5 222,3-1-452,-3 0 48,1 1 1,-4 2-102,3 1 0,-3-1-222,0-2 0,-1-1 308,0 0-128,-3 5 47,-2-4 1,-4 4 490,0-5-331,0 5 1,-1-3 98,-2 5 1,-1-4-150,-2 4 1,-3-1 163,-1 4 0,1 1-111,-3 2 1,-6-2-530,0 5 1,-3-1 260,2 1 1,1 2-85,-1-2 0,1 3-4,-1 3 0,1 2 86,-1 4 1,-3 4 74,1-1 0,-1 5-17,4-2 1,-1 3 7,0 1 1,23-9 0,-1 1-37,0 0 1,0 0-1,-1 1 1,-1 1 51,2-2 1,1 0 0,-1 1 0,0 0 9,-21 10 1,2 1-5,1-1 1,3 1 142,0 5 1,2-3-115,0 0 1,5 1-20,2 5 0,2-2 9,1 2 0,2 2-26,1 1 0,5-1-86,5 1 0,0-1-22,0 2 1,1 1 42,5-2 1,4-1-84,1 1 1,3-3-8,1 3 0,1-3 115,3 4 1,2-4-79,6 3 1,4-3 54,5 3 1,3-4-36,4 1 1,4-2 26,2-1 1,7 0-306,2 0 1,-20-15 0,0 1 329,23 10 0,-22-11 0,0-2-8,0 0 0,1 0 0,2-1 0,-1-1 42,4 0 0,-1 0 1,0 0-1,0 0-61,2-3 1,0 0-1,-2 1 1,-1-1 95,3-1 1,0-1-1,-1-1 1,1-1-53,5 0 1,0-1 0,-1 0 0,1-1-158,1 0 0,0 0 0,0 0 0,-1-1 148,1 0 1,0-1-1,0 0 1,-1-1-125,3-1 1,-1-1 0,0 0-1,-1-1 97,-1 0 0,-1 0 0,-1 0 0,0 0-87,-2-1 1,1-1-1,-2 0 1,0-1-84,1-1 1,1-1-1,-3 1 1,0 0 177,-3 0 0,-1-2 0,-1 1 0,0-1 50,22-13 1,-24 11 0,-1 1-60,22-15 0,-4 0 154,-6 0 1,0 0 147,-3 0 1,-7-3-249,1 0 0,-5-1-49,-5 1 0,-2-2-18,-7-4 1,-2-1-109,-4 1 1,-4-3-243,-2-1 0,-8 0 99,-4 1 0,-6 0 150,9 19 0,-1-1 0,-17-17 147,15 18 1,-1 1 0,-1 1 0,-1 1 63,1 1 1,0 0 0,-2 1 0,0 0 153,-18-12 1,-4 5-153,0 5 1,-1 0-283,-2 6 1,2 0-789,1 6 1,4 1 763,6 2 0,-2 2-1271,5-2 1,3 6 914,4 3 1,7 2-806,2 1 0,4 5 492,5 1 856,2 3 0,4 5 0,0 1 0</inkml:trace>
  <inkml:trace contextRef="#ctx0" brushRef="#br1">12728 5680 8043,'-19'0'-242,"2"0"597,1 0 0,0 0 573,3 0 0,-2 1-484,2 2 1,4-2 406,3 2-713,4 2 1,0 0 92,8 5 0,4-2 166,9-2 0,4 2-82,1-1 0,8-2 151,6 1 0,4-4-39,8 1 0,2-2-388,-25-1 1,1 0 0,1 0-1,-1 0 100,2 0 0,-1 0 1,2 0-1,-1-1 48,3 0 0,-1-1 0,1 1 1,1 0-61,0-2 1,0 0 0,-1 1-1,1 1-12,2-3 1,0 1 0,1 2-1,1-1-325,2-1 0,1 0 1,-2 2-1,-1-1 340,0-1 0,-1 0 0,-1 1 0,0 1-116,0-2 0,0-1 0,-1 3 0,1-1-8,3-1 0,0 0 1,-4 1-1,0-1-148,-2 0 1,-1 0 0,-1-1 0,-1-1 208,-2 2 1,0 0-1,0 1 1,-1-1 34,-1 0 0,1 0 1,21 1 16,-7-1 1,-2-1-4,-8 0 1,-5 1-153,-8 3 0,0 0 765,-6 0-2310,-3 0 1780,-5 0 1,-5 0-1720,-2 0 0,-3 1 408,-7 3 1,-7 2 1111,-7 6 0,-10 3 0,-5 3 0</inkml:trace>
  <inkml:trace contextRef="#ctx0" brushRef="#br0">3911 10884 25823,'-19'0'-27,"-4"1"-278,-2 3 1,-3-2 343,-3 4 0,1-1 294,-4 1 0,3 1-95,-3-3 0,4 3 54,-1-1 0,2-1-116,1 1 0,0-4 1,0 2 0,-3 0-22,0-1 1,-4 3 7,1-3 0,-2 1-241,-2-1 0,4-2 72,0 2 1,1 2 5,-1-2 1,-1 0-139,4-3 0,-3 0-27,3 0 1,-2 0 118,2 0 0,2-3-122,-2 0 0,3-5-161,4 2 0,-2-2-65,4-1 0,0-1 21,4 1 1,0-1-271,3-3 1,-2 2-93,5-5 1,-4 4-27,4-4 1,-4 1-93,4-4 0,-1 2 11,4 1 0,1-3-48,2 1 0,-3-1 80,3-2 1,1-2 77,-1 1 1,4-3 194,-1 3 1,1-2 342,2 2 1,0-1 55,0 1 0,5 3 301,1-3 0,2-1 233,1 2 0,1-1 291,-1 3 1,3 0 132,1-3 0,2 1-42,-2-4 0,2 5-81,-2-2 0,3-1-93,0 1 0,-3 1-51,0 2 1,1-3-215,2 1 0,-2-1-87,2 3 1,-1 1 44,4-1 0,-1 1-7,1 3 0,4-3 112,2 3 1,2-3-7,0 0 0,1-1-46,0 0 0,3 1 100,0-1 0,0 2-5,-3 1 0,1-1 26,2 5 0,-2-3-88,2 2 0,1-2-81,-1 2 0,4 1-37,-4 2 0,0 4-115,-3 0 0,0 4-138,0-1 0,-4 2-79,1 1 1,0 0-121,3 0 0,-1 0 5,-2 0 1,5 1-70,-2 2 1,2-1-52,-2 4 1,-1 0-213,1 4 1,0-1 17,0 0 0,0 2 27,0 1 1,0-2 96,0 3 0,3 1-59,0 2 0,1-2 4,-1 2 1,-2-4 84,2 4 0,-2-2-270,-1 2 467,0 1 1,-4-5 0,-2 3-156,-3 2 1,2 0-25,-3 2 0,3 0-50,-5-1 1,-3 1-308,0 0 0,-3 0-41,-1 3 1,-1-2-138,-1 1 1,-3 2 227,-4-1 1,0 1-72,0-2 1,-4-1 596,-3 2 0,-2-3 362,-3 0 0,0-1 296,-3-3 0,-4 3 221,-2-3 0,-3 0 156,-1 0 1,0 1 271,-6 2 0,-2 4-649,-1 0 1,-2 1 88,-2-2 1,-2 2 739,0 2-1382,-5-2 0,4-3 0,-3 3 0,4 2 0,2-2 0,0-3 0</inkml:trace>
  <inkml:trace contextRef="#ctx0" brushRef="#br0">5847 10903 26085,'-5'0'-645,"1"-4"167,4 3-2717,0-3 1328,0 0 1029,0 3 373,0-4 280,0 1 0,4 3 419,2-2 1,4 2-84,2 1 1,1 0 736,3 0 0,5 0 85,-3 0 0,3 0 215,-2 0 1,3 0-227,3 0 0,2 0 106,1 0 0,0 0-62,0 0 0,4 0-1090,2 0 1,-2 3-34,-1 0 0,1 0 254,-1-3 1,1 0-81,-1 0 0,1 0 92,3 0 1,0 0-90,-4 0 0,3 3-106,-3 1 1,3-1 73,-3-3 0,1 1-31,-1 2 0,-1-2-69,4 2 1,0-1 29,0 1 0,2-2-179,-2 2 0,2-2 149,1-1 1,0 0 71,-3 0 1,2 0 25,-2 0 1,2 0-103,2 0 0,-1 0 172,0 0 0,1 0 9,3 0 0,-1-1 19,0-2 0,1 2 25,-7-2 0,1-1-51,-1 1 1,1-1 56,-4 1 0,0 2-35,-3-3 1,0 2 9,0-1 0,-1 2-38,-2-2 1,-1 2-93,-3 1 0,-1 0-8,2 0 1,-1 1-89,0 2 0,0-2 78,4 2 1,-3 1-139,2 0 0,-3-1 38,1-3 0,1 0 177,-2 0 1,4 0-35,-3 0 1,3 0 66,-4 0 1,4 0-100,-3 0 0,1 0 81,-2 0 1,-1 0-26,2 0 1,-3 0 48,0 0 1,3 0-97,0 0 0,0 0-2,0 0 0,-2 0 0,1 0 0,-1 0 0,-1 0 0,2 0 0,1 0 0,-3 0 0,-4 0 0,0 0 0,0 0 0,-1 0-133,-5 0 1,2 1-415,-1 2 0,1-1-736,-5 4 0,-1-3 178,2 3 1,-5 1-535,1 2 1,-3 4 128,-3 3 1,-3 1 1247,-7 2 1,-1 0 0,-5-1-1</inkml:trace>
  <inkml:trace contextRef="#ctx0" brushRef="#br1">4683 10270 8378,'-5'0'817,"-2"-1"-516,4-2 1,0 1-5,3-5 1,0 0-47,0-5 1,0 0-97,0-3 1,1 0-130,2 0 0,1-3-131,2 3 0,2-6 153,-1-1 0,-2-2-114,1 2 0,0-3-9,4 3 1,-1 0-51,0 0 1,-3-1 106,1-2 1,-1-1-75,3 5 1,-1-2 73,-1 1 0,1 2-12,-2-1 1,1-1-1,0 3 1,0-1 30,-4 4 0,3 0 113,-3 0 0,3 0-106,-2 3 1,0-2 134,-1 2 0,-2 1-54,2 2 0,-1 1 21,1 0-20,-2 0 1,6-1-22,-4 1 1,1 3 83,-4 0 19,4 3-365,1-1 0,1 1 138,0 0 1,-3 0-293,4 3 262,-1 0 1,3 3 60,0 0 1,1 4 26,-1 0 0,0 2-48,1 3 0,-1 0 272,0 3 0,1 2-93,-1 5 0,1-2 179,3 5 1,-5 0-69,4 3 1,-3 0-31,3 0 0,-2-1-110,0-3 0,-1 3-112,0-2 0,1-1 99,-1 1 0,-1-5 46,-2 2 0,2-5-245,-5-2 1,3-2 104,-3 2 0,3-7-254,-3 2 0,2-4-135,-2 0-273,-2 2 1,3-5-698,-4 3-243,0-4 1604,0 2 0,0 0 0,0 1 0</inkml:trace>
  <inkml:trace contextRef="#ctx0" brushRef="#br1">5326 9236 8345,'-14'0'-102,"4"0"1,-2 0 50,1 0 0,2 0 51,0 0 0,0 1 502,3 3 1,1 1 721,2 4 1,2 4-832,-2 3 1,2 2-339,1 0 1,4 1-202,2-1 1,2-2 116,2-1 0,0-3-292,2 0 1,0-1 188,3-2 0,0-4-145,0-2 1,2-2-32,-5-1 0,1-1-9,-4-2 1,-1-2 87,-2-4 1,-1-1 70,-5 1 0,0 0-2,0-1 0,-1 1 7,-3 0 1,-4-1-52,-4 1 0,-2 0 67,2-1 1,1 4 5,-5 0 0,5 3-50,-2-3 1,6 3-91,1-4 271,4-3 0,-7-4 0,4-5 0</inkml:trace>
  <inkml:trace contextRef="#ctx0" brushRef="#br1">5382 8855 8345,'0'-10'692,"0"5"1,-1 1-184,-2 4 1,1 4-237,-1 2 1,3 7-13,3 2 1,3 7 86,3 3 0,4 5-55,3 1 1,-2 4-232,2-1 1,-1-2-117,4-1 0,-1-5-296,-3-1 1,2-1-442,-5 1 0,4-3 410,-4-3 1,1 0-496,-4-1 1,-1 1 321,-2-1 0,-2 1 554,-4 0 0,0-1 0,0 1 0</inkml:trace>
  <inkml:trace contextRef="#ctx0" brushRef="#br1">5521 9413 8527,'0'10'928,"1"-1"-714,2 0 0,-1 4-94,1-1 1,1 5 156,-1-2 1,4 4-557,-1 2 1,-1-2 220,2 0 1,-4-2-674,3-4 1,0-1 220,4-3 0,-1 1-485,0-1 995,-4-4 0,4-5 0,-4-5 0</inkml:trace>
  <inkml:trace contextRef="#ctx0" brushRef="#br1">5661 9320 8345,'0'-9'863,"0"4"1,1 3-571,2 8 1,-1 1-156,4 9 0,0-1 107,0 4 0,2-1-227,-2 1 1,3 0-48,0-1 1,-1 1-197,-2-1 1,2 1-260,-5 0 0,3-5 267,-3-1 1,0-3-79,-3-1 1,0 1 93,0-1 1,-1-4-218,-2-2 0,-2 1 20,-5-1 1,-2 0 80,0-3 0,-5 0 149,2 0 1,0 0 213,0 0 0,2-4 48,-2-2 0,4 1 293,2-1 0,1 3 1181,5-4-787,-5 5-458,7-6 0,-2 6 30,6-4 0,4 3-336,5-3 0,-1 2 150,5-2 1,0 3-563,6-3 1,-2 3-31,2-3 1,-3 2-300,0-2 1,-1 3-563,1-3 1286,-4 0 0,2-8 0,-2 0 0</inkml:trace>
  <inkml:trace contextRef="#ctx0" brushRef="#br1">5680 9032 8345,'-10'-6'3276,"5"-2"-2647,1 7 1,5-6-536,2 4 0,3 0 122,7 3 0,-3 0-263,3 0 1,0 0 139,-1 0 0,4 0 184,-4 0 1,4 3-461,-4 0 1,1 7-334,-4-1 0,-1 3-108,-2-3 1,-1 5 323,-5 1 0,0 3 147,0 0 0,0-2 6,0-1 0,-1 0 358,-3 0 0,2 2-122,-4-5 0,4 1 114,-1-4 0,2 0 162,1 1-273,0-1 0,0 0-25,0 1 0,1-4 19,2 0 0,2-4-85,5 1 0,0-2 58,2-1 0,-1 0-156,1 0 1,2 0 124,-2 0 0,3 0-387,-2 0 1,-1 0 9,-2 0 0,-1-3 34,0 0 0,1-1-443,-1 1 0,-3 2 259,0-2 1,-3-3 498,4 0 0,-5-2 0,2-1 0</inkml:trace>
  <inkml:trace contextRef="#ctx0" brushRef="#br1">5922 9097 8345,'-10'0'0,"4"0"1045,0 0 1,3 0 306,-3 0-785,4-4 1,-3 1-241,5-3 1,5 0-263,1-3 1,3-1 40,4 1 0,-2 0-119,4 0 1,-2 2-974,2 1 1,-3 4 584,0-1 1,0 2-677,0 1 1,-5 4 345,3 2 0,-7 3 51,0 0 0,-2 4 680,-1 3 0,-4-3 0,-2 1 0</inkml:trace>
  <inkml:trace contextRef="#ctx0" brushRef="#br1">5968 9171 8345,'-9'0'-1165,"4"0"3193,1 0-1473,4 0 1,1-4-329,2-2 1,2-2-353,4-2 0,1 0 133,-1-3 1,0 3-28,0-2 1,2 1 111,1 2 0,-1 0-374,1-1 1,-2 4 65,0 0 0,-2 3-17,-2-3 1,2 4-9,-1-1 224,1 2 1,1 5 528,1 2 1,-4 5-230,0 2 1,-1 2 78,1-2 1,3 3-74,-3 0 1,1-2 54,-1 2 1,3-5 21,-3 1 1,-1 1 293,1-4-517,0 3 1,1-8-478,-1 2-32,-4-2 291,6-4 0,-6-1-5,4-2 1,-4-2 185,2-5-192,1 1 1,-3 0 133,4-1-469,-4 5 58,2-3 73,0 7 1,0 2 325,3 8 1,0 2-120,-4 4 1,3 1-77,-3 2 0,1 1 78,0 0 1,-2-1-330,4 1 1,-3-1 120,3 1 1,-1 0 287,2-1 0,1 1 0,-3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12114" units="cm"/>
      <inkml:brushProperty name="height" value="0.12114" units="cm"/>
      <inkml:brushProperty name="color" value="#FF0000"/>
    </inkml:brush>
  </inkml:definitions>
  <inkml:trace contextRef="#ctx0" brushRef="#br0">3510 5754 8398,'-9'5'-189,"3"-1"-48,-1-4 0,4 0 911,-3 0-378,0 0 1,-3 0 58,-1 0 0,1 4-79,0-1 0,-4 3 23,1-3 1,-4 0-69,4-3 1,-5 3 33,2 0 0,-3 1-45,0-1 1,-2-1 1,-2 1 0,2-1-116,-5 1 0,3-1 109,-3 4 0,0-4-253,-3 1 0,1-2 63,-1-1 1,2 0-143,-2 0 1,5 0 180,-5 0 0,2 0-122,-2 0 0,3-4-90,1-2 1,3-2 116,-1-2 1,3 1 82,0 0 0,0-5-31,1-1 0,0 0-4,3 0 0,-2-4 0,5-3 0,-2 0-111,2 0 1,1 1 68,-1-4 1,-1 4-13,0-4 1,1 4 99,2-1 1,4 0 3,0 0 1,3 0 89,-3 4 0,4-1-138,-1 0 0,1 1 36,2-1 0,2 0-33,1 1 0,2-1 8,4 1 0,0-1-26,1 0 0,2 1-13,1-1 0,3-3-43,0 1 0,-2-1 66,2 3 0,-2 1-10,2-1 1,1 0-3,-1 1 1,1 2-7,2 1 1,0 3 5,-1 0 1,2-1-160,2 0 1,-2 2 105,5 5 0,-3-2-12,3 5 0,-4-3-82,4 3 0,-1-1 104,1 1 1,2 2 57,-2-2 0,-2 2-69,2 1 1,-3 0-87,3 0 0,-1 0 82,0 0 1,2 0 61,-4 0 1,3 4-1,-4 2 0,4-1 3,-3 1 0,1 4 47,-1 2 1,-6 1-83,3 0 0,-3-2-24,3 5 1,-4-2 30,1 2 1,-4 2 76,4 1 0,-5 0-66,2 2 1,-3 0 126,-1 1 1,1-3 40,-1 3 0,0 1-87,1-1 1,-4 2 20,0-2 1,-4 4 185,1-1 1,-2 2 42,-1 1 0,-1-3-60,-2-1 0,-2-2-244,-4 3 1,2-4 77,1 0 0,0-1-334,-3-1 1,-1-1 55,1 1 0,0-1 26,-1 1 0,1 0-283,0-1 0,-2-2 124,-1-1 1,2-2-431,-3 2 1,3 0 251,1 0 1,-1 3-334,1-3 0,-1 2 110,-3-2 715,3 3 0,-4 1 0,5 4 0</inkml:trace>
  <inkml:trace contextRef="#ctx0" brushRef="#br0">5382 6583 8100,'-19'0'0,"5"-3"0,1 0 0,6-1 2306,1 4-1476,-1 0 0,1 0 516,0 0-629,4 0-480,-2 0 0,5 0-204,2 0 0,3 0 111,7 0 1,1 0-107,5 0 0,3 1 80,3 3 0,1-3-331,-1 2 1,2-2 83,-2-1 0,5 0-28,1 0 1,0 0-286,-3 0 0,-3 0 208,-1 0 1,0 0-217,1 0 1,-2 0 115,-5 0 1,1 0-172,0 0 0,-5-3 130,-1 0 0,-3-2-368,-1 2 0,-1 1 227,-1-4 1,0 0 515,-4-3 0,0-1 0,-3 1 0</inkml:trace>
  <inkml:trace contextRef="#ctx0" brushRef="#br0">5819 6378 12563,'0'6'475,"0"0"0,1 1-272,2 2 0,-1 1-70,5 3 1,-2 1 63,1 5 1,1-3-348,-4 3 1,4-3 121,-4 6 1,0-2-543,-3-2 0,0 1 308,0 0 0,0-4-493,0 1 1,0-5 46,0 2 0,-1-3-192,-2-1 1,2-3-237,-2 1 1136,2-5 0,1 6 0,0-3 0</inkml:trace>
  <inkml:trace contextRef="#ctx0" brushRef="#br0">6573 6452 8106,'-9'-4'0,"1"-1"580,2-4 0,2 3 297,4-1-694,0 1 0,0-3 54,0 0 0,3-1-96,0 1 1,5 1 125,1 1 0,2 0-317,4 4 1,0-3-41,0 3 1,3 0-51,-3 3 1,3 1-223,1 2 0,-4 5 174,1 5 0,-5 3-52,1 0 1,-1 1 82,-2 2 1,-1-1 72,-2 1 1,-1 0-44,-5-1 0,0 2-115,0 2 1,-5-3 154,-1 3 0,-2-5-4,-1-2 0,-2-2 120,-1 2 1,-2-4-112,-1 2 1,0-3 223,3 0 0,2-4-94,-3 0 266,-1-4 1,3 2 112,-1-4 71,6 0 41,-2 0-212,7 0 0,10 0-210,6 0 1,8 0-204,-4 0 0,-1 1 53,4 2 1,-1-1-506,1 5 0,-3-4 268,3 3 1,1-4-266,-2 1 1,1 1 534,-3-1 0,-1 0 0,1-3 0</inkml:trace>
  <inkml:trace contextRef="#ctx0" brushRef="#br0">7151 6080 8162,'-10'0'2984,"5"-4"-2527,-3 3 1,6-2 33,-4 6 0,3-1-188,-4 4 1,2 0-315,-1 4 1,-1-1 83,4 0 0,-4 4-396,4-1 0,-3 2 45,3-2 1,-3-2-258,3 3 1,-3-3-396,2-1 180,-3 1 392,2-1 1,-1-1 92,0-2 0,4 0 315,-2-3 182,-1-2 211,4 3-77,-3-4 1244,4 0-1405,8 0 0,-5 0-105,7 0 1,-2 3-92,4 0 0,-1 0-44,1-3 1,-1 0 61,-2 0 0,1 0-249,3 0 0,-3 3 97,2 0 1,-1 1-61,-2-4 0,-3 1-128,0 2-803,1-2 533,2 3 0,-1-3-953,-2 2 1536,-1-2 0,-5 3 0,0-4 0</inkml:trace>
  <inkml:trace contextRef="#ctx0" brushRef="#br0">7104 6015 8123,'-4'5'267,"3"-1"964,-3 0-742,4 6 1,0 1 13,0 4 0,0 2-137,0 5 0,0 2-382,0 3 0,0 5 116,0-1 1,4 0-174,2-3 1,-1-1 95,2 1 1,-2-3-950,1 0 0,-1-3 926,-2 3 0,-2-1 0,3 4 0</inkml:trace>
  <inkml:trace contextRef="#ctx0" brushRef="#br0">7765 6508 8245,'-14'0'0,"0"0"0,5 0 1510,0 0-367,4 0-111,0 0-472,5 0-181,13 0 0,-2 0-128,11 0 1,1 0-142,-2 0 0,5 0 125,-1 0 1,1 0-403,-1 0 0,2 3 42,-2 0 1,0 2-75,0-2 0,1-1-19,-4 4 0,0-3-270,-4 3 0,0-3-255,-3 4 0,-1-4-148,-5 3-648,0-4 977,-4 6 0,0-6 164,-5 5 1,-5-5 397,-1 1 0,-6-2 0,-7-1 0,-5 0 0</inkml:trace>
  <inkml:trace contextRef="#ctx0" brushRef="#br0">7840 6639 7945,'-10'4'117,"-3"-3"1,3 4 871,-3-2-411,7-2 1,1 3 296,2-4-585,2 0 1,-2 0 39,6 0 0,2 3 111,4 0 0,5 4-244,1-4 0,3 3 0,0-3 1,1 3-123,0-3 0,2 4 133,1-4 1,4 0-446,-1-3 1,1 0 148,-2 0 1,3 0-582,-2 0 1,-2 0 359,-1 0 1,-3 0 92,0 0 1,-5-1-1149,-1-2 0,-3-1 585,-1-3 1,-2-1 244,-1 2 0,-4-2 534,1-2 0,-2 0 0,-1-3 0,-8-1 0,-3-5 0</inkml:trace>
  <inkml:trace contextRef="#ctx0" brushRef="#br0">7989 6415 8245,'-10'0'-180,"1"0"1,3 0 830,0 0 1304,-1 0-813,2 0-311,-3 0-435,7 0 1,-2 3-66,6 0 0,2 5-5,4-2 0,2 1-75,1-1 0,0 3-95,3-3 1,2-1 94,4 1 1,-1-1-330,2 2 0,-6 1-81,0-2 1,-1-1-194,4 1 1,-3 1-96,-1 2 0,-4 0 243,2 1 0,-6-2-59,-1-2 1,-4 2 101,1-2 1,-2 3 179,-1 0 1,-1 3-135,-2 1 0,-3 2 438,-6-2 0,-3 3-136,-3 0 0,-1 2 19,0 0 1,0-2-513,-3-1 1,2-2 139,-1 2 0,1-2-597,1 2 0,4-4 341,-1 2 0,5-3-377,-1-1 0,2 1 799,4-1 0,-2 0 0,3 1 0</inkml:trace>
  <inkml:trace contextRef="#ctx0" brushRef="#br0">8827 6564 8215,'-10'-13'0,"1"-3"0,1-1 381,2-2 1,1 0-39,5 1 0,0 1 14,0-1 0,1 4-85,3-5 1,1 4-232,4-1 1,0 0 91,1 3 0,2 1-171,1 3 0,3 3 98,0-1 1,-2 5-62,2-1 0,-2 6-109,2 3 0,0 7 39,-3 2 1,-1 3-94,-3 1 0,1 0 35,-1 3 0,-4 1-96,-2 2 0,-2-2 44,-1-1 0,0-1-3,0 4 0,-4-5-15,-2 2 0,-6-2 46,0-2 0,-4 1 17,0 0 1,2-4 0,-2 1 0,4-8 180,-4 1 1,4-6-158,-4 0 1,5-2 275,-2-1 1,6 0-66,1 0 0,3 0 740,-3 0-513,4-4 0,-2 0 52,8-2 0,1-1-65,4 4 1,1-4-123,3 4 0,1-3 21,5 3 0,1 0 4,1 3 0,0 0-289,4 0 1,-5 3 69,2 0 0,-1 4-443,1 0 1,-4-2-60,1 1 0,-1 0-256,-2 3 1,1 1-161,-2-1 0,0-3 921,-3 0 0,2 1 0,5 2 0</inkml:trace>
  <inkml:trace contextRef="#ctx0" brushRef="#br0">9525 6369 8160,'-9'-5'434,"-1"4"148,1-2 1,1 3 541,2 3 0,-3 6-579,3 3 1,-2 8-205,-1-2 1,-1 7-20,1 0 0,0 2-80,-1 1 1,2-1-322,2-2 1,-1 0-227,3-3 0,-2 3-245,3-3 1,0 0 46,3-4 1,0-3-665,0-3 0,0-2-1436,0 0 2603,0-5 0,0-1 0,0-4 0</inkml:trace>
  <inkml:trace contextRef="#ctx0" brushRef="#br0">9264 6480 10495,'4'6'736,"2"5"-693,3-2 0,1 4 61,3-1 1,-2 1-624,5 3 1,-4-2 324,4-1 1,-1-3-724,4 3 1,-1-4 916,1-3 0,0 2 0,-1-2 0</inkml:trace>
  <inkml:trace contextRef="#ctx0" brushRef="#br0">9693 6378 8160,'-5'5'838,"1"3"-628,-2-1 0,-2 1 797,2 1 1,0 2-405,0 1 1,1-1-221,-1 5 1,1-3-126,2 6 0,1-4-479,-5 4 0,5 0 48,-1-4 0,2 0-110,1 0 1,-1-3-1681,-2 0 1079,2-2-230,-3 0 0,3-5 1114,-2-2 0,-3-2 0,-3-1 0</inkml:trace>
  <inkml:trace contextRef="#ctx0" brushRef="#br0">9506 6480 9939,'10'4'570,"-1"3"1,3 1-455,1 1 1,3 1 50,0-1 1,-2 1-157,2 3 1,-1-3-414,4 2 1,-1-1 246,-3-2 1,2-3-576,-5 0 0,4 0 339,-4 0 0,0 1-973,-2-4 1364,-5 4 0,3-1 0,-3 3 0</inkml:trace>
  <inkml:trace contextRef="#ctx0" brushRef="#br0">9478 6583 8103,'14'-5'0,"-3"-3"466,5 5 1,-1 0-323,4 3 1,1 0-510,1 0 0,2 0 365,2 0 0,2 0 0,-3 0 0</inkml:trace>
  <inkml:trace contextRef="#ctx0" brushRef="#br0">9320 6629 8137,'-4'-5'0,"2"0"694,-4 2-408,0 2 0,-4-3 89,1 4 0,4-1 302,2-2-149,-3 2-671,5-4 226,-3 5 0,8 3-367,3 1 1,5 2 228,4-3 0,5 3-856,4-3 1,2 0 910,1-3 0,4 0 0,1 0 0</inkml:trace>
  <inkml:trace contextRef="#ctx0" brushRef="#br0">10130 6359 8190,'0'-9'1197,"0"4"-675,0 1 1,-1 1-115,-2-1 1,-2 2-173,-4 6 0,-1 2-34,1 6 1,-3 0 58,-1 3 0,-2 1-261,2 2 0,-3-2 114,0-1 0,3 1-390,0 2 0,0-2 142,0-1 1,1-2-487,3 2 1,-1-3-189,1 0-31,0-2 481,-1 0 148,5-1 148,1-4-177,4-1 755,0-4-138,4 0 1,1-1-110,5-2 0,-1 2 17,0-2 1,4 2-267,-1 1 1,2 0 79,-2 0 1,3 0-115,3 0 1,-2 0 124,-1 0 0,1 0-218,2 0 1,1 0-48,0 0 0,-4 0-56,1 0 1,-4 0-134,4 0 0,-5 0 119,1 0 0,-1 0-581,-2 0 191,0 0-223,1 0 69,-1 0 768,-4 0 0,-1 4 0,-4 1 0</inkml:trace>
  <inkml:trace contextRef="#ctx0" brushRef="#br0">10056 6331 8190,'-5'0'1142,"0"0"0,5 5-745,0 1 0,1 6-110,3 4 0,0 5 97,2 4 0,2 2-329,-2 1 0,0 1 67,0 2 0,-1-2-269,1 2 1,2-2 203,-1-1 0,0 0-334,-1 0 1,1 0 125,-4 0 0,5-3-871,-2-1 1,-2-3 174,-1 1 847,2-3 0,-4 0 0,3 0 0</inkml:trace>
  <inkml:trace contextRef="#ctx0" brushRef="#br1">12765 5987 17019,'-9'-4'-1262,"-4"3"490,1-2 368,-5-3 0,6 5 237,-4-2 1,0-1 140,0 1 1,-3-4 16,2 1 0,2-3-97,-2 0 0,4 0 101,-3-1 0,-1-2 5,-3 0 1,4-4-154,-1 4 1,1-4 27,-4 4 1,1-5-52,-1 2 0,0 0 55,1 0 0,2-1 20,1-3 1,-1 4-6,-2-1 1,2 2 77,1-2 0,0-1-18,0 1 0,-3 2 49,2-2 1,0 1-49,0-4 1,-1 1 32,1-1 0,2 0-28,-2 1 0,5-2 90,-2-2 1,3 2-175,1-5 1,1 0-77,1-3 0,0 3 54,4 0 1,0 2-34,3-2 0,0-1 155,0 4 0,1-4 52,2 1 0,2 3 2,4 0 0,2-1 117,1 2 0,3-4 68,3 3 1,0 0 118,-3 4 1,3-1 4,-2 0 0,0 1-19,0-1 0,1 4-65,-1-1 1,-2 4 10,2-4 1,-2 2-110,2-2 1,1 0 39,-1 3 0,5-2 6,0 2 1,1-2-94,-3 2 1,2-2 8,1 2 0,0-2 34,-4 2 0,1 1-45,0 3 1,-1-1 3,1 1 1,0-3-37,-1-1 0,1 1-4,-1 3 0,1-1-31,0 1 1,-1 1 35,1 1 1,-1-1 4,1 2 0,3-1 40,0 1 0,2-2 12,-2 5 0,4-3-56,-1 3 1,-1-3 66,0 3 1,-2-2-38,3 2 1,-4 2-40,0-2 0,2 2-86,-1 1 1,1 0-14,-2 0 1,0 0-40,4 0 1,0 3-52,3 0 1,0 5-52,0-2 0,-1-1 24,1 1 1,-2 0-26,2 4 1,-5-1 0,5 0 0,-5 1 21,1-1 1,1 0 21,3 1 0,-1 2-41,-2 0 0,2 1 63,-2-4 1,1 1 35,-2 3 0,2-2-49,-4 5 1,0-4-5,-4 4 1,4-4 46,0 4 0,-4-5-11,-2 1 0,-1 2-27,4-2 0,-3 4 10,-1-4 0,-3 2-24,4-2 1,-4-1 184,4 5 1,-4-5-104,4 2 0,-2 0 65,2 0 0,0 3-98,-3 0 1,2-2 15,-2 2 0,0-2 10,0 2 1,-6 0-45,2-3 1,-2 3-37,3 0 0,-5 1-90,-2 2 1,1-4 5,-1 1 0,0-4-1,-3 4 1,0-4 73,0 4 1,0-4 11,0 4 0,0-1 10,0 4 0,0-4 67,0 1 0,0-1 13,0 4 1,-4 0 196,-2-1 1,-2 1 59,-2 0 1,1-4 18,0 1 0,-2-1-16,-1 4 0,-2-2 119,-5-1 0,3 1-52,1-1 1,-4-2 203,-2 2 1,-1-2-61,3 2 1,1 1-99,-1-5 1,0 3-133,1-2 0,-1 2-1,0-2 1,-2 2-90,-1-2 1,-4 3 17,1 0 0,-2-2-70,0 2 0,-5-5 64,1 2 1,-3-2-116,3 1 0,-1-1 50,1 1 1,1-1 1,-4-2 1,0-1 16,-3-2 1,-1 3-188,1-3 0,0 1 28,0-1 0,-1 3-114,1-3 0,-3 2-260,-1 1 1,-7 4-155,-2-1 612,22-4 0,-2 1 0,1-2 0,-1 0 0,-2 2 0,-1 1 0,-1-1 0,-1 0 0,-1 1 0</inkml:trace>
  <inkml:trace contextRef="#ctx0" brushRef="#br1">3138 4767 12254,'-5'4'533,"-3"1"-596,5 5 1,-4 6-172,1 3-1309,-2 6 1265,-2 3 1,-3 5-1,-2 4 1</inkml:trace>
  <inkml:trace contextRef="#ctx0" brushRef="#br0">15503 2402 8274,'-15'-4'186,"6"-1"1824,0-4-759,8 3-296,-3 2-719,4 4-47,0 0 1,0 4-164,0 3 1,0 4 76,0 1 0,4 5-55,3-2 0,2 6 125,3 1 1,-1 1-127,1-2 0,2 2 21,-2 2 0,4-2 36,-4-5 0,3 1-193,-2 0 0,0 2 81,0 1 0,-3 0-64,3-4 0,-3-2 53,-1-1 1,-3-2-184,1 2 0,-4-4 88,3-2 1,-4 0-253,1-2 320,-2-3 1,-1 1-18,0-2 1,1-2 299,2 2-197,-2-2-93,3-1 151,-4-4 1,-3-1 336,0-5 1,-1 0-262,1-2 1,-1 0-332,-2-3 0,-3-4-106,3-3 0,1-3 103,-1 0 1,1-2-63,-2-1 0,-1-3 25,2 0 1,-2 0 8,-2 3 1,1-1 18,0-2 1,0 2-81,3-2 0,-1 3 144,4 3 1,-3-2 153,3 2 0,-4 3 89,4 0 0,-3 0-80,3 4 1,-3-3 146,3 5 0,-2 0-66,2 0 0,1 0 74,-4 3 1,4-2-37,-1 2 1,2 1-84,1 3 0,-3-1 2,0 1 1,0 0-6,3-1 0,0 1-140,0 0 0,0 3 75,0-1 0,0 4-58,0-3 124,0 4-38,0-6 6,0 7 57,0-8 28,-5 8-62,4-3 0,-3 3 92,4-2 34,0 2-691,0-3 1,4 4 414,3 0 0,1 0 146,1 0 0,2 3-84,1 0 1,2 1 170,5-1 1,3-2-56,0 3 1,6-3 43,0-1 1,7 0-42,-1 0 1,2 0 6,1 0 0,1-4-301,3 1 0,-2-1 262,5 1 0,-3 2-180,5-2 0,-2-1 95,2 1 0,0 0-186,-6 3 1,0 0 53,-6 0 0,1 1-36,-4 2 1,-1-1 145,-5 4 1,1-3-36,-5 3 1,4-3 190,-3 4 0,0-2-124,-4 1 0,0 1 189,-3-4 1,2 2 77,-5-2 0,1-2-97,-4 2 1,0-2 177,1-1-224,-1 0 0,-3 0-2,0 0 55,-3 0-298,1 0-706,-4 0 1,-13-4 0,-2-1 0</inkml:trace>
  <inkml:trace contextRef="#ctx0" brushRef="#br0">17216 2439 8003,'-10'0'0,"1"0"2373,0 0-597,4 0-124,1 0-1101,4-4 0,1 3-187,2-2 1,3 2 95,6 1 1,6 0-89,4 0 1,7 0-280,-2 0 0,5 0 103,-1 0 0,-2 0-392,2 0 0,1 0-122,-1 0 0,0 0-421,-3 0 1,0 0-289,0 0 1,-4-3 508,1 0 0,-5-1-178,-2 1 0,-3 2 220,-6-2 0,1 2-1123,-1 1 1095,-4 0 0,-2 0 504,-6 0 0,-6 0 0,-6 0 0</inkml:trace>
  <inkml:trace contextRef="#ctx0" brushRef="#br0">17300 2505 8003,'-15'5'3276,"2"-1"-1073,7-4-1688,2 0 0,5 0-46,2 0 0,4 0-75,5 0 0,4 0-99,5 0 1,3 3-577,4 0 1,3 0 253,0-3 0,3 0-773,-3 0 0,0 0 489,-3 0 1,0 0-564,0 0 0,-3 0-120,0 0 1,-9-1 993,0-2 0,-1-2 0,0-4 0</inkml:trace>
  <inkml:trace contextRef="#ctx0" brushRef="#br0">17551 2235 8001,'-5'-1'2763,"2"-3"-1211,2 3-1216,1-3 0,4 8-15,2 3 1,2 5 171,2 4 0,2 2-419,0 4 1,4-1 32,-4 3 0,0 1-291,-6 3 1,1 0 190,-4 0 1,0-3-616,-3 0 0,0-4 321,0 4 0,-1-4-122,-2 1 1,-2-4-123,-4-2 1,-1 0-209,1-3 0,3 0-763,0 0 1502,0-7 0,-4 10 0,1-5 0</inkml:trace>
  <inkml:trace contextRef="#ctx0" brushRef="#br0">16238 2514 7908,'-6'-9'0,"0"-1"0,3 0 0,-4-2 0,4 0 1239,-3-3 0,0 3-214,-3 0 1,-1-2-403,1 2 1,-1-4-202,-3 4 0,3 3-72,-3 3 0,0 0-133,1 0 1,-4 2-116,4 4 1,-4 0 22,4 0 0,-4 8-81,4 5 0,-4 3 63,4 3 1,3 4-121,2 1 1,5 3-97,-1 1 0,3 3 64,3 0 1,2-1-32,5-5 1,2-2 106,1-4 1,4-2-392,2-1 1,-1-4 154,4-6 1,-2-2-174,-2-4 1,1 0 35,0 0 0,-5-1-8,-1-2 1,0-6 158,-1-7 0,-2 2-3,-4-2 1,-4 1 247,1-4 1,-2 1-59,-1-1 1,0 0 120,0 1 0,0 2 76,0 1 1,0 3 79,0 0 1,-1 3 153,-2 3-190,2-3-478,-3 8 0,8 1 113,2 6 0,2 7-359,2 2 1,-1 6 216,0 1 1,4 4-348,-1-2 1,2 0-24,-2 1 640,3-4 0,3 6 0,1-4 0</inkml:trace>
  <inkml:trace contextRef="#ctx0" brushRef="#br0">18892 2467 7857,'-10'-13'7,"0"-2"410,-2-3 1,1-1 628,-1 1 0,-2-1-455,2 0 0,-3 1 34,2-1 1,1 3-150,2 3 1,-1 1-175,2 6 1,-3 1-214,6 2 0,-2 2 102,-2 1 1,4 2-380,0 5 0,1 4 193,-1 11 0,-2 2-56,5 7 0,0-1 5,3 5 1,1-2-48,2 1 1,3 0-29,3-6 1,0 1 84,1-7 1,-1-2-188,0-4 1,4-3 105,-1-3 0,1-2-5,0-2 0,-3-2 43,3-4 0,-3-2-9,-1-4 1,0-1 13,-3-9 0,1 3 6,-4-6 1,3 3-38,-3-6 0,0-1 51,-3 1 0,4 0 70,-1 0 1,0 3-65,-3 1 1,0 3 228,0 6 1,1 1 39,2 1-49,-2-1 1,4 7-100,-2-2 1,-1 6-191,5 3 0,-2 4 4,1 2 1,2-1 82,-2 5 1,3-4-165,0 4 0,0-2 26,1 2 1,0 1-330,2-1 1,-4-3-31,1 0 0,-2-3-201,2-1 0,-2 1 11,-1-1 717,-4 0 0,6 1 0,-3-1 0</inkml:trace>
  <inkml:trace contextRef="#ctx0" brushRef="#br0">18091 2160 8014,'-4'-5'2297,"3"1"-1629,-3 4 0,4 5-577,0 4 1,1 10 167,2 9 0,-1 11 178,4 8 1,-3 4-534,3-1 0,-4-24 0,0 1 132,4 23 1,-1 0-373,1 0 0,1-7 274,-4 1 1,4-6-270,-4-4 1,3-2 259,-3-4 0,3-7-647,-3-2 1,0-7-627,-3 0-373,0-5 1717,0-3 0,-4-17 0,-1-2 0</inkml:trace>
  <inkml:trace contextRef="#ctx0" brushRef="#br0">17998 2272 8014,'7'-15'856,"2"3"0,-1 1-257,4-2 0,3 6-117,0-2 1,3 2-143,0 1 0,4 2-204,0 4 1,-4 0-6,-2 0 1,-4 4-145,4 2 0,-5 4-133,2 2 0,-4 3 132,-3 3 0,1 2-70,-4 2 1,1-2 30,-4 5 1,-5-1-118,-1 1 1,-3-2 124,-3-5 0,1 1-168,-1-1 0,1 0 118,2-3 0,-2-1 54,1-5-2941,-1 1 1559,10-5 1423,-3-1 0,12-8 0,2-1 0</inkml:trace>
  <inkml:trace contextRef="#ctx0" brushRef="#br0">18668 2300 8014,'-4'9'1019,"-2"0"0,0 2-321,-4 1 1,3 6-116,-5 3 0,1 5-79,2-1 1,0-2-218,-1-1 0,5 0-230,2 0 0,2-3 74,1-4 1,4-3-195,2 0 0,7-3 131,2-2 0,3-3-73,1-4 1,-1-4-50,1-3 1,-2-4-95,-1-1 1,1-5-133,-5 2 0,-1-3 130,-4-1 0,-3 2 48,-4 1 0,-1-1 76,-2 1 1,-3-1-142,-3-2 1,-4 0 113,-3 1 1,-3 3-184,-2 3 1,1 1 102,-2 2 1,3 4-208,0 2 0,1 2-196,3 1 0,2 0 193,3 0 1,4 3-1524,0 0 1290,4 4 0,3-6 576,8 2 0,5-2 0,4-1 0,5-4 0,1-1 0</inkml:trace>
  <inkml:trace contextRef="#ctx0" brushRef="#br0">18771 2253 8014,'11'-3'-571,"-2"0"228,-6 0 2855,6 3-1544,-8 0 0,3 5-69,-4 4 1,1 5-284,2 4 0,-2 5 185,2 2 0,-2-1-553,-1 1 0,1-4-20,2 4 0,-1-4-145,5 1 0,-2-4 87,1-2 0,3 0-335,1-3 0,-4-4 225,3-3 0,-2-4-536,3 1 1,2-2 133,1-1 1,-1-1 40,-3-2 0,1-3 210,-1-6 1,-1 0 7,-2-3 0,2 0 57,-5 0 0,3-2-35,-3 5 1,1-1 145,-1 4 0,-2 0-13,2 0-9,-2 3 0,0 2-190,3 4-75,-3 0 1,7 1 307,-2 2 0,2 3-136,2 3 1,-1 0 208,0 0 0,2 0-67,1-3 0,-1 2 7,5-2 1,-1-1-26,4-2 0,-2-2 30,1-1 0,-4 0-121,4 0 0,-1-1 16,2-2 0,-5-3-131,-2-3 0,-1-1 39,-2-3 1,-4 3 61,-2-2 0,1 0 4,0 0 0,-2 0-17,-5-3 1,-2 0-9,-1 0 0,-3 0-313,0 3 1,-1 2-69,-2-3 1,2 3-71,0 1 0,1 2-1946,0 1 1737,-1 4 1,1-1 691,0 6 0,3 6 0,2 6 0</inkml:trace>
  <inkml:trace contextRef="#ctx0" brushRef="#br0">19599 2104 7972,'-14'0'1559,"0"0"1,5-3-702,0 0 0,3 1-164,-1 5 1,4 3-312,-3 7 0,1 6-161,-1 9 1,2 2-204,4 8 0,0-3 150,0 5 0,4-1-671,2 2 0,1-6 363,-1 2 0,3-3-1028,-3 0 0,3 0 479,4-3 0,-3-6-618,2 3 1,-1-6 1305,-2 0 0,0-3 0,1 0 0</inkml:trace>
  <inkml:trace contextRef="#ctx0" brushRef="#br0">20121 2272 7905,'-4'-19'0,"-1"2"582,-1 1 1,-2 3 7,2 3 1,-4 1 102,-2 0 0,2 4-222,-3 1 0,-1 3-39,-2 1 1,2 6-331,-2 3 1,2 10 70,-2 8 1,1 6 8,5 4 0,-1 0 48,5 0 1,2-3-153,1 1 0,2-6 87,1-2 0,4 0-502,2-5 1,2-4 9,2-6 0,2 0-136,0-2 1,4 0 217,-4-7 1,2 0 120,-2-3 0,-1-4 25,1-2 1,1-6-39,0-4 0,-4 2 46,-3-2 0,-1-3-6,2-2 1,0-2 166,-4 1 0,0 3-26,-3-3 1,0 0 92,0 4 1,3 1 242,0 8 1,0-1 51,-3 1-77,0 4-249,5 1 1,-1 5-445,2 2 1,2 5-52,-2 5 0,3 3-237,0 0 0,3 1-510,1 2 1,0-2 493,0-1 0,-2 0 642,5-3 0,-1 3 0,4-1 0</inkml:trace>
  <inkml:trace contextRef="#ctx0" brushRef="#br0">20484 2495 7905,'0'10'1722,"0"-4"-1164,0 0 1,-3 0 357,0 4-863,-5-1 0,7 0-505,-2 0 1,2 2-2103,1 1 2554,0-1 0,9 6 0,1-2 0</inkml:trace>
  <inkml:trace contextRef="#ctx0" brushRef="#br0">21043 2439 7941,'-9'-6'2533,"3"0"-1046,2 0 209,4-3-608,0 3-604,0-2 0,4 6-263,2-4 0,4 4-142,2-1 0,-1 2 1,5 1 0,-1 1-237,4 2 0,-3 3-273,-1 6 1,-4 0 250,2 3 1,-3-2-486,-1 2 1,-3 4 258,-3 3 0,-2-1-86,-1-2 1,-4-3 110,-3 3 0,-2-6 86,-3 6 1,-3-3 256,-3-1 0,2-1-55,1-5 1,-1-3 171,-3 0 1,1-4-74,-1 1 0,5-1 339,1-2 0,3 0 544,1 0 570,-1 0-797,5 0-338,1 0 1,5 0-298,2 0 0,6-4 151,7 1 0,2 0-357,0 3 1,1 0 185,-1 0 1,2 0-689,2 0 1,-3 0-13,3 0 1,-5 0-280,-2 0 0,-3 0 212,0 0 1,-2 0-855,0 0 1613,-1 0 0,-4 0 0,-1 0 0</inkml:trace>
  <inkml:trace contextRef="#ctx0" brushRef="#br0">20754 2309 7961,'-5'-4'3276,"1"3"-2694,4-3 0,5 4-298,4 0 0,6-3 0,6 0 0,4-4-126,6 4 0,-1-3-117,4 3 0,-3 0-290,3 3 1,-4 0 228,1 0 0,-2 0-410,-1 0 1,-1 0 115,-2 0 1,-3 0-860,-7 0 0,2 0 47,-5 0 1126,1 0 0,-8-4 0,-1-1 0</inkml:trace>
  <inkml:trace contextRef="#ctx0" brushRef="#br0">20866 1881 8011,'-9'-6'0,"3"-1"0,2 5 0,3-5 797,-2 4 1195,2 0-1309,-3 3 366,4 8-640,0-2 1,3 13 218,0 0-767,4 3 186,-2 6 1,5 0-314,-1 0 233,0 0 0,1-1-957,-1-2 1,3 1 447,1-5 1,2 2-1714,-2-1 2255,-1-2 0,1 2 0,2-3 0</inkml:trace>
  <inkml:trace contextRef="#ctx0" brushRef="#br0">21620 2076 7914,'-10'-9'739,"1"0"1,3 4-718,0 1 0,3 5 71,-4 6 1,4 4 84,-3 11 0,4 2-47,-1 3 0,2 6 184,1 1 1,0 2-224,0 1 0,1-1-220,2-1 1,2-4-165,5-7 1,-1 2-481,0-4 0,5 0 772,1-4 0,3 1 0,0 0 0</inkml:trace>
  <inkml:trace contextRef="#ctx0" brushRef="#br0">21871 2207 7924,'-8'1'701,"2"2"1,1 2-135,1 4 0,2 5-171,-4 1 0,4 3 22,-1 0 0,2 1-66,1 0 0,0-2-226,0-1 1,4 0-6,2-3 1,3-2-134,0-5 1,0 2-119,0-5 0,1 0 123,-1-3 1,4-1-144,-1-2 0,-1-2 45,-4-5 0,0-3-154,-4-3 0,3 0 67,-3 0 0,0-1 22,-3 1 1,-4-2 105,-2 0 0,-3 2-11,-4 1 1,3 0-85,-3 0 0,0-2-139,1 5 0,-1 0-287,4 6 0,0 1 218,-1 2 1,4 2-873,0-2 1239,4 10 0,-7-1 0,4 8 0</inkml:trace>
  <inkml:trace contextRef="#ctx0" brushRef="#br0">22048 2365 7924,'0'9'1752,"0"1"-1213,0-1 1,0 0 166,0 1-487,0-1 0,0 0-2537,0 0 1712,0-3 1,1 1 25,2-4 0,2 0 580,5-3 0,-1-8 0,0-3 0</inkml:trace>
  <inkml:trace contextRef="#ctx0" brushRef="#br0">22160 2076 7924,'-5'10'0,"2"-1"1029,2 0-635,1 5 0,0-3 178,0 5 262,0-1-451,0 4 1,1-1 119,2 1-339,-2 0 1,6-2-2,-4-1 1,4-2-104,-1-1 0,3-4 28,0 0-222,0 1 1,1-6 66,-1 2 1,0-2 96,1-4 1,-1 0-395,0 0 0,1-1-88,-1-2 145,0-2 0,0-4 40,1 3 0,-2 1-220,-2 2 574,3 2 1,-5 1-80,2 6 1,-2 3 88,-4 4 0,0-2-37,0 5 0,0-2 72,0 2 1,0 1-13,0-1 1,0-3-300,0 0 0,0-3-320,0-1 37,0 1 0,-1-2-455,-2-2-242,2-2 1159,-7-4 0,2-8 0,-3-2 0</inkml:trace>
  <inkml:trace contextRef="#ctx0" brushRef="#br0">22123 2123 8085,'-6'0'1457,"2"0"0,12 0-1195,1 0-205,2 4 1,2-3-366,-1 2 1,4 1 213,-4-1 1,5 4-770,-2-4 1,2 3 161,-2-3 701,3 0 0,-4 1 0,5 1 0</inkml:trace>
  <inkml:trace contextRef="#ctx0" brushRef="#br0">22393 2011 7924,'0'9'935,"4"0"-452,2-3 0,2 2 485,2-2 0,0 4-326,2 2 0,2 0-238,1 3 0,2 4 151,-5 2 0,2 2-164,-2-1 1,-2-1-69,3 3 0,-4-3-130,-3 1 0,3 1-94,-3-2 1,-1 1-59,1-3 0,-4-2 77,1-1 0,-2 0-378,-1-3 1,0-1 63,0-3-361,0 1 0,-1-2 31,-2-2 0,2-1-166,-2-1 0,-2-3 212,-1 2 1,1-2-133,-2-1 1,1-1-413,-3-2 0,4-3 1024,2-3 0,-3-4 0,1-2 0</inkml:trace>
  <inkml:trace contextRef="#ctx0" brushRef="#br0">22635 1797 8990,'9'0'0,"0"1"1314,1 2 1,0-1-549,2 4 0,3 5 177,3 4 0,1 3-202,0 0 0,-2 5 79,-1 2 0,1 2-263,-1 1 0,-3 4-10,0 2 1,-3-1-72,-1 1 0,0 0-141,-3 4 1,-2-1 74,-4 0 0,0-1-99,0-1 1,-3-3-170,0-4 0,-4-4 4,0 1 0,-1-4-96,-1 1 0,0 0-151,-1 0 0,4-3-317,0-4 0,0-2-954,-4 2 0,2-3 672,2 0 0,-1-5-373,3-1 1,-2-2-238,3 2-1938,-4-4 3248,6 2 0,-7-8 0,2-1 0</inkml:trace>
  <inkml:trace contextRef="#ctx0" brushRef="#br0">23054 2551 12189,'0'9'171,"0"-2"-169,0-1-2,0 0 0,0 3 0,0 1 0</inkml:trace>
  <inkml:trace contextRef="#ctx0" brushRef="#br0">17039 3901 7948,'-14'0'573,"4"-1"169,-2-2 0,1 2 1878,2-2-1234,0 2-639,-1 1-276,5-4 1020,1 3 0,9-3-705,5 4 1,4 0 76,8 0 1,5 0-483,4 0 0,4 0-361,-1 0 1,-1 0-842,1 0 1,3 0 598,4 0 0,-4 0-1158,-3 0 0,-4 0 620,1 0 1,-6 0-466,-3 0 1,-4-3 587,-2-1 0,-4 0-801,-5 1 0,-3 1 192,-4-4 1246,-9 4 0,-1-6 0,-9 2 0</inkml:trace>
  <inkml:trace contextRef="#ctx0" brushRef="#br0">17085 3929 7948,'-23'9'516,"1"-2"162,6-1 0,3-4 1856,4 1-1220,-1-2-622,5-1 1,3 1-233,8 2 1,3-2 118,9 2 1,3-2-169,7-1 0,4 0-331,2 0 1,3 0-292,4 0 0,-3-3-563,2 0 1,-2-1 147,0 1 1,-2 1-854,-2-4 0,-3-1-1521,-6-2 3000,-2 0 0,-5 0 0,1-1 0</inkml:trace>
  <inkml:trace contextRef="#ctx0" brushRef="#br0">17300 3659 7959,'-19'0'0,"4"1"2299,3 2-1470,2-2 1,3 7 1452,1-5-1711,4 4 0,-2-2 220,4 4 0,1 1-297,2-1 1,5 1-17,5 3 0,4-2-174,2 5 0,4-5-308,5 1 1,0 0-45,0 0 1,-4-1-32,1 1 1,-4 1-493,1 0 1,-7 2 308,-2-2 1,-3 3-331,-1 0 0,-3 1 198,-3 2 1,-3 0 329,-3-1 0,-4 1-140,-5 0 1,-2 1 421,-1-1 0,-3 2-137,3-6 0,-3 2-83,0-2 1,0 0-813,2-3 0,0-5 373,4 3 1,-1-4-1005,4 0 0,3 1 1445,-1-4 0,5 1 0,-2-4 0</inkml:trace>
  <inkml:trace contextRef="#ctx0" brushRef="#br0">18603 4209 7788,'-9'-19'0,"-1"0"895,1 1 0,0-4-349,0 0 0,-2-4-95,-1 1 1,-3 2-108,-3-2 0,2 4 285,1-1 0,2 7-218,-2 3 0,3 2 275,0 4 1,2-1-375,0 4 1,1 4-283,0 5 0,-1 7 126,1 6 1,3 8-137,0 7 0,4 6 32,-2 4 1,3 1 64,1 2 1,1-8-280,3-2 0,-1-3-110,6-3 0,-2-1-178,6-9 0,-3 0 147,-1-5 1,2-4 10,1-6 0,-2 1 137,3-4 0,-3 1 30,-1-4 1,0-6-67,-3-3 1,2-4 151,-2-6 0,-1 0-133,-2 1 0,-1-5 83,1-2 0,-2-2 84,2-1 1,-2-1-117,-1-2 0,1 3-8,2 1 1,-1 3 340,4 5 1,-3 6 1,4 3 221,-5 1-278,6 8 1,-3-2-74,5 6 1,-2 6 9,-2 7 1,2 1 28,-2 2 0,3 1-174,0 1 0,0-1-213,1 2 0,2-6-533,1 0 0,-1-4 387,-3 4 1,1-5 104,-1 2 1,0-3-4,1-1 308,-1 1 0,4-5 0,2-1 0</inkml:trace>
  <inkml:trace contextRef="#ctx0" brushRef="#br0">19292 3911 7858,'-4'-6'0,"-1"-2"3276,-5 3-1829,5 0 1,0 1 157,2 4-1166,2 4 0,-7 5 134,1 7 0,2 2-184,-1 4 0,1 2-229,-1 4 1,-3 0-210,3 0 1,1-1-357,-1 1 1,3-4 458,-3-2 1,2-2 136,-2-2 1,3-3-1712,-3-3 0,3-5 578,-3 0 1,-1-5-2336,-2 1 3222,0-2 1,-1-10-1,1-1 1</inkml:trace>
  <inkml:trace contextRef="#ctx0" brushRef="#br0">19031 3957 7858,'1'8'1374,"3"-1"1,1 2-628,4 0 1,0 1 107,1 2 0,2 1-324,0 0 0,5 3-307,-1 0 1,1-2-326,2 2 1,-1-5-365,1 2 1,1-3-263,1-1 1,-2 1 480,0-1 0,-2-3-2226,-4 0 2472,-1-4 0,-3 3 0,1-5 0</inkml:trace>
  <inkml:trace contextRef="#ctx0" brushRef="#br0">19003 4022 8127,'-5'5'1280,"1"0"1,11-5-955,3 0 1,5 0-159,1 0 0,2 3 147,4 0-1111,2 0 597,4 1 1,-2-2-1455,2 4 1119,-3-4 0,11 4 534,-5-3 0,0-2 0,-3 3 0</inkml:trace>
  <inkml:trace contextRef="#ctx0" brushRef="#br0">19581 3883 11886,'-4'10'1417,"-3"2"0,-1 3-866,-1 3 0,-1 1-493,1 0 0,0 0 52,0 3 0,0-3-766,3-1 1,-1 1 469,4-4 1,-3 0-444,2 0 0,-2-3 36,3 0 1,-3-4-1935,3-2 2527,-4-4 0,1 2 0,-3-4 0</inkml:trace>
  <inkml:trace contextRef="#ctx0" brushRef="#br0">19329 3920 9717,'10'12'2149,"-1"1"-1541,0 3-301,5-1 0,0 3 107,5 1-352,-1 0 95,1-1 1,0 0-398,-1-3 224,1 3 0,0-7-992,-1 5 0,0-5 631,-3 2 1,2-6-1995,-5-1 2371,1-4 0,-4 6 0,0-2 0</inkml:trace>
  <inkml:trace contextRef="#ctx0" brushRef="#br0">19404 3994 9830,'4'-5'572,"2"2"1,3 2-391,4 1 0,1 4-953,5 2 1,0 3 126,-1 0 644,1-4 0,-1 8 0,1-3 0</inkml:trace>
  <inkml:trace contextRef="#ctx0" brushRef="#br0">19962 4162 7792,'6'-9'0,"-1"2"355,-2 1 1,1 0 560,2-3 1,3 2-371,-3 1 0,-1 1 82,1-1 1,0 2-453,4 4 0,2 0-5,0 0 1,2 0-115,-2 0 0,-1 4 18,1 2 0,-1 3-136,2 4 1,-6 0 22,2 3 1,-2 0-234,-1-3 0,-2 2-292,-4-2 0,0 2 267,0-2 1,-1-1-124,-2-3 1,-5 1 109,-5-1 0,1-1 15,2-2 1,-3 2-36,-3-5 0,-1 0 15,-2-3 1,2 0 185,1 0 1,-1 0 112,1 0 0,3-1 244,0-2 0,3 2-185,1-2 0,3 1 1056,3-2-846,2 3 0,1-4 90,0 2 0,4 2-87,3-2 0,5 2 177,3 1 1,3 0-194,1 0 0,0 0-197,3 0 0,-2 0-30,1 0 1,-1 1-287,-1 2 0,-1-1-544,1 4 0,-5-4-5,-1 2-134,-3 1 0,-1-3 955,-3 4 0,2-4 0,-3 2 0</inkml:trace>
  <inkml:trace contextRef="#ctx0" brushRef="#br0">19776 4004 7893,'-9'0'3276,"4"0"-2454,1 0 596,4 0-936,12 0-320,4 0 0,11 0-313,1 0 1,3 0 196,0 0 0,1-3-1084,-5-1 1,4 1 329,1 3 560,-1 0 1,-3-4 0,-1-1 0</inkml:trace>
  <inkml:trace contextRef="#ctx0" brushRef="#br0">19972 3641 7949,'-5'0'711,"0"0"0,5 7 927,0 2 0,1 11-1062,3 1 0,1 5-542,4 2 0,1 1-490,3 2 0,-2-3 296,5 0 0,-4-1 160,4-5 0,-1-1 0,4-2 0</inkml:trace>
  <inkml:trace contextRef="#ctx0" brushRef="#br1">6899 10586 12811,'-9'0'0,"2"0"0,-3 0 0,3 0-193,-5 0 1,-2 1 210,2 3 0,-4-2 185,4 4 1,-5-4-19,2 1 1,-2 1-32,2-1 0,-3 1 172,3 0 0,-3-3-168,0 2 0,0-2 27,2-1 1,-1 0-30,1 0 1,-1 0-2,-2 0 1,-3-3-96,1-1 1,-1-3-12,3 1 1,1 1-30,-1-1 1,0-1-19,1-2 1,-1-1 3,1-3 1,-1 3 14,0-2 0,4 1-63,-1 2 0,2-3 17,-2-1 1,0 1-128,3 2 0,-2-2 185,2 0 0,-2-2-18,3 2 0,-1 1-202,4-1 0,-1-2 113,1 2 0,0-3 39,0 2 0,2-3-45,1 0 1,4 0 5,-1 0 0,2-2 16,1 3 0,0-3 16,0 0 0,1-4 19,2 0 0,2 1-97,5 2 0,-1-1 64,0-1 1,2 1 166,1-2 1,1 2 43,3 2 0,1 2-31,-1 1 0,-2-1 64,2-2 1,-4 2-58,4 1 0,-2 2 5,2-2 0,0 3-50,-3 0 1,-1 2-27,-2 0 0,2 2 45,0 2 0,1-1-21,-4 3 0,0 0-203,1 1 0,0 2 90,3-2 1,-3 2-10,2 1 1,3 1-43,0 2 1,0-1-45,0 4 0,0 0 30,0 0 1,3 2-29,-3-2 0,0 3 27,0 0 1,0 1-152,0 3 0,3-2 94,-2 5 1,-2-2-25,2 2 0,-2 1-18,2-1 1,1 1 66,-1 2 0,1 1 37,2 1 0,-2 0-30,-1 4 0,1-5 20,-5 2 1,0 1 54,-2-1 0,-2 2 14,-2-2 0,1 4 108,-4-1 1,1-1-69,-4 1 0,-5-4 96,-1 4 0,-3-3-21,-3 3 0,0-2-86,-3 2 1,-1 2 116,-3-2 0,-2-1-88,-1 1 1,-3-2 9,3 2 0,-3 1-290,0-4 0,-6 4-290,-3-1 1,-3-2-113,0 2 0,-5 0 655,19-11 0,-1 0 0,-1-1 0,-1 0 0,-1 0 0,-1 0 0,-1 0 0,0 2 0,-2-1 0,0 1 0</inkml:trace>
  <inkml:trace contextRef="#ctx0" brushRef="#br1">10009 10521 12115,'9'0'-273,"2"0"304,1 0 1,3 0 161,3 0 1,5 0 65,2 0 1,0 0-178,3 0 1,-3 0 106,2 0 0,3 0 20,-5 0 0,5 1-121,-2 2 1,0-2 88,3 3 1,1 0-111,-1-1 0,4 1 79,0-1 0,-2-1-174,1 4 0,-1-4 99,1 1 1,2 2-33,-2-2 0,4 3-167,2-3 0,-1 1 214,5-1 1,-3-2 21,6 2 0,-6 2-6,6-2 0,-4 1-45,1-1 0,1-2 58,-1 2 1,-2-1-101,1 1 1,0-2 145,0 2 0,0-2 2,-3-1 1,-1 0-26,5 0 0,-1 0 4,4 0 0,-1-1 23,1-2 0,-2 2 9,-1-2 0,0 2-44,-3 1 0,-1 0 12,-3 0 0,4 0-145,-1 0 0,-3 0 97,-3 0 0,1 0-82,2 0 1,-4 0 5,-2 0 1,-5 0-18,-1 0 0,-4 0-104,4 0 1,-4 0 154,1 0 0,-7 0-172,-2 0 0,0 3 233,-1 0 1,-2 0-1239,-4-3 298,-4 0-373,2 0-439,-4 0 1,-10 0 45,-3 0 1579,-5 0 1,-1 5 0,-5 0 0</inkml:trace>
  <inkml:trace contextRef="#ctx0" brushRef="#br0">6853 13072 7072,'0'6'-1300,"-4"-2"1300,3 0 0,-5-3 0,3 2 50,2 2-44,-3-4 33,4 3-39,0-4 0,-4 0 0,3 0 0,-3 0 0</inkml:trace>
  <inkml:trace contextRef="#ctx0" brushRef="#br0">6788 13119 8371,'-7'0'-2241,"1"0"2185,4 0 0,-3 0 67,2 0-11,2 0 0,-7 0 0,2 0 0</inkml:trace>
  <inkml:trace contextRef="#ctx0" brushRef="#br0">6853 13054 6637,'0'5'604,"-3"0"-446,0-2 0,-4-1 153,4 5 0,-4-4-112,1 3 0,-2-3 6,-2 3 0,1-3-44,0 3 1,-1-2-1,1 2 0,-3-1-36,-1 1 1,1 1 74,2-3 0,-2 2-195,0-3 0,-2 1 40,2-1 1,1-2 48,-1 2 1,1-2-15,-2-1 1,3 0-16,-3 0 0,-1 0-24,-2 0 1,2 0 63,-2 0 1,2 0 92,-2 0 0,-1 0-89,1 0 0,2-1 14,-2-2 1,5 1-37,-1-4 0,-2 3 11,2-3 0,-1 0 97,4 0 0,0-2-1,-1 2 1,4-3-106,0 0 0,1 0 42,-1-1 1,-2-2-186,5 0 0,-4-4 114,1 4 1,2-4 42,0 4 1,2-5-101,-1 2 1,2-2-176,-2 2 0,2-3 77,1 2 1,0 2 40,0-2 0,0 1 16,0-4 1,1 4 28,2-1 0,-1 1-41,5-4 0,-2 1 46,1-1 0,1 3 63,-4 1 1,1 0-66,0 0 1,-2-2 58,4 5 1,-3-4-49,3 4 0,-3 0 3,3 2 0,-2 1 5,2 0 1,-3-1-2,3 1 1,-3 0-4,3-1 1,0 4 12,0 0 0,2 3-46,-2-3 1,-1 4 21,2-1 1,-1-2-190,3 2 0,0 0 42,1 3 1,0 0 44,2 0 1,0 0 9,3 0 1,1 0-11,3 0 0,-1 3 121,1 0 0,0 4-103,3-4 1,-1 4 147,4-1 0,-5 2-116,2 2 0,-2-1 7,-2 0 1,1 1-16,0-1 0,-2 3-3,-1 1 0,0 3-14,-3 0 0,2 1-14,-2 2 0,-1 3 203,-3 0 0,0-1-170,-3-2 1,1 1 172,-4 1 1,0-1-76,-3 2 0,-1-2-34,-2 2 0,-3 1-135,-6 2 1,0 0-255,-3-3 0,-1 0-11,-3-3 0,-2 2 133,-1 1 1,0 0-615,4-4 0,-2 1 877,-2 0 0,3-1 0,-4 1 0</inkml:trace>
  <inkml:trace contextRef="#ctx0" brushRef="#br1">5456 12421 12312,'0'-5'-1000,"0"0"980,0 1 141,0 3 966,0-3-891,4 12-220,-3-1 0,5 6 12,-3-4 1,-2 1-13,2-1 1,-2-3 87,-1 0 0,0 1 38,0 2 1,1-1-73,2-2 1,-2 3-21,2-3 0,-1-1-202,1 1 314,-2 0-131,3 4 1,0-4 18,-1 0-248,0-4 214,-3 6 148,0-6 73,4 2-97,-3-4 227,3 4-279,-4-3 2008,0 3-1828,0-12 0,0 1-340,0-5 1,0 2-46,0 0 1,0-3-208,0-3 0,0-1 27,0-2 0,1 3-431,2-3 1,2 3 211,5-6 1,-1 1-82,0-1 692,5 3 0,0-12 0,5 2 0</inkml:trace>
  <inkml:trace contextRef="#ctx0" brushRef="#br1">6434 14125 12368,'-5'-1'-1346,"2"-3"1,-3 2 1253,0-4 0,1 3 74,-1-3 146,0 0 1,-4-4-88,1 1 0,3 0-11,0-1 1,0 4-26,0 0 1,-1 0-151,4-4 1,-1 1 71,1 0 0,2 0 40,-3-1 1,3 1 55,1 0 0,0-1 46,0 1 0,0 0-192,0-1 1,3-2 227,1 0 0,2-2-140,-3 2 1,3 1 136,-3-1 1,4 1 45,0-2 1,-2 3-81,1-3 0,-3 2 1,3-1 0,-3 4 14,4-1 1,-4 2-4,3-3 1,-3 2 21,3 2 0,-1-2-37,2 1 1,0 2 6,-4-1 1,4 4 19,-1-1 1,0 1 115,0-1-125,0 2 1,3-4 107,1 1-138,-1 3 1,0-3 14,1 4 0,-2-1-19,-2-2 1,2 2-11,-1-2 0,1 2-94,1 1 1,0 0-4,1 0 1,-1 0 8,0 0 1,4 3-29,-1 0 0,1 3-17,-4-3 1,0 5-15,1-2 1,0-1-4,2 1 1,-1 1 42,1 2 1,-2 0-24,0 0 0,2 0 47,1-3 1,0 2-22,-1-2 1,-1 3 22,1 0 0,-1 0-26,-2 1 1,0-1 62,0 0 0,-2 1-94,-1-1 1,-3 1 23,3 3 1,-4-6 110,1 2 1,-2-2-43,-1 3 0,0-1 10,0 0 0,-1 1 79,-2-1 0,-2 0 101,-4 1 1,-4-1-76,1 0 0,-5 1 119,2-1 0,-2 1-326,2 3 1,-4-3 99,1 2 1,-1 3-305,-3 0 1,-2 2 75,0-2 0,-3 3 283,-1-2 1,-4 5-1,-1 3 1</inkml:trace>
  <inkml:trace contextRef="#ctx0" brushRef="#br0">6397 13110 7361,'5'0'200,"3"0"-132,-2 0 1,2 0 82,2 0 1,-1 0-97,0 0 1,2 0 43,1 0 1,2 0-26,1 0 0,6 0-2,-3 0 0,4 0 8,0 0 1,-1 0 16,3 0 1,-2 0-99,3 0 0,-5 0 77,-2 0 1,0 0-116,-6 0 0,4 0 88,-4 0 1,4-1-48,-4-2 0,1 2-11,-4-3 1,-1 2-7,-2-1 0,0 2 31,-3-2-16,-2 2-278,3 1 0,-15 0 81,-1 0 1,-7 0 93,4 0 0,-4 3 50,-2 0 1,1 3-4,-2-2 1,3 0 5,0-1 0,0-2 35,1 2 0,2-2-52,1-1 0,3 3-170,0 0 1,1 0 7,2-3 133,4 0 96,1 0 0,4 4 0,0 2 0</inkml:trace>
  <inkml:trace contextRef="#ctx0" brushRef="#br1">5046 12495 14256,'0'-5'-3277,"0"-3"2187,0 7 888,0-3 180,0-1 461,5 4 407,-4-3-257,3 4-228,-4 0 11,4 0-292,-3 4 0,4 1 30,-2 1-131,-2 2 1,7-3 22,-5 4 0,3 1-390,-3-1 0,1-3 305,-1 1 0,-2-1-202,2 3 1,1-3 27,0 0 0,0-2 220,-1 2 0,-2-3-80,2 3 1,-1-4 255,1 1 1,-2-1-226,2 1 299,-2-2-3,-1 4 9,4-5 402,-3 0-158,4 0 0,-2-1 525,0-3-724,4-1 0,-5-4-156,4 0 0,-3-4 17,4 1 1,-4-4-78,3 4 1,-4-5-53,1 2 0,1-3-403,-1 0 0,4-1 60,-4 0 0,4 1-245,-1-1 1,-1 0-144,1 1 1,1 2 339,2 1 0,3 0 443,1 0 1,3-3 0,-1 4 0</inkml:trace>
  <inkml:trace contextRef="#ctx0" brushRef="#br0">5912 13678 8581,'-5'0'-1749,"1"0"2750,4 0-763,0-4-92,0 2 0,0-3-24,0 2 1,0 1-183,0-4 181,0 4-282,0-6 120,4 2 1,-2-2 42,4 2-40,-3-2 0,2 3-17,-2-1 0,-2-2 3,2 2 1,-2-2 42,-1-2 0,0 4 64,0 0 0,0 0-27,0-4 0,-1 1 6,-2 0 1,1-1-27,-4 1 1,-1-3 3,-2-1 1,0 1 71,-1 2 1,1 1-60,0 0 0,0 0 13,-1-1 1,1 1-7,0 0 1,-1 0-64,1 3 0,-3-2 31,-1 2 1,2 0 0,5 0 1,-3 4 15,3-1 1,1-1-2,-1 1 1,3 0-75,-4 3 61,1 0 1,-3 0-136,0 0 1,2 3 120,1 0 1,0 4-10,-3-1 0,2 0 4,1 0 0,3 0-2,-3 3 0,3 1 26,-3-1 0,4 3 4,-2 1 1,2 0 2,-1 0 0,2-2-22,-2 5 1,2-4 62,1 3 1,0-2-49,0 2 1,3-3 26,0 0 0,1-1-38,0-2 0,-3 0-2,2 0 1,1-2-45,-1-1 0,1-1-12,-1 1 0,-2-1-152,2-1 169,-2-3-384,3 3 189,-3-4-268,4 0 372,-10-4 0,3 2-4,-4-5 0,3 4-12,-3-3 0,0 3 174,-4-3 1,1-1-118,0-2 1,0 3 110,3 0 1,-2 3-103,2-4 0,-1 4 264,0-3-186,-1 4 0,3-5 171,-4 4 1,2 0-37,1 3 0,4-1 334,-1-3-281,2 3 238,-3-3 13,3 4-287,-3 0-60,8 4 0,0-2 38,2 5 1,2-1-94,-1 3 0,1-3-7,1 1 0,-3-1-10,1 3 1,-2 0-16,1 1 0,-1-4 10,-2 0 0,-2-3 43,2 3 1,-1-3-181,2 0 196,-3-2 327,3-1-356,0-4 0,-2-2-264,4-3 1,0 0 91,4-1 0,3-3-2,3-3 0,1 2-43,2-2 0,1 4-178,1-3 1,2 3 113,2 0 243,2 1 0,-3 2 0,3 0 0</inkml:trace>
  <inkml:trace contextRef="#ctx0" brushRef="#br1">5540 14730 6740,'4'5'-162,"1"-1"1</inkml:trace>
  <inkml:trace contextRef="#ctx0" brushRef="#br1">5540 14748 8475,'5'0'107,"-1"0"474,-4 0-493,4 0 0,-3-1-78,3-2 1,-3 1-36,-1-4 1,0 3-13,0-3 62,0-1-55,0-2 1,0 0 14,0 0 0,0 2-9,0 1 0,0 0 2,0-3 1,-4 2-5,1 1 1,-1 0 20,1-3 0,2 2 0,-2 1 1,1 1-24,-1-1 35,2-2 0,-6 2 70,3-3 1,0 0-66,1-1 1,1 4-34,-4 0 0,1 0 62,-1-3 1,-3-2 0,3-1 0,1 1-8,-1-1 1,-1 2 8,-2 0 1,0 1-19,0 0 0,2-1-3,1 1 0,0 3-3,-3 0 1,2 1 61,1-2-68,0-1 0,-2 6 55,1-4-65,-1 4 14,3-2 0,-1 0-7,0 1-52,4 0 52,-3 3 1,4 0-170,-2 0 187,2 0 0,-6 1-34,4 2 0,-1-1 11,1 5 1,1-4 3,-5 3 1,4 0-4,-3 4 0,3-1 4,-3 0 1,4 0-11,-1 1 1,-2-1-7,2 0 1,-3 2 5,3 1 0,-3-2-39,3 3 0,-3-3 29,2 0 1,0-2-4,1-2 0,2 2-110,-2-1 1,1-2 113,-1 1 1,2-3 4,-2 3 0,1-4-41,-1 1 44,2 3-90,-4-5 106,5 3-2303,0-4 2070,-4 0 159,3 0 1,-6-1 106,4-2 0,-1 1-118,1-5 1,1 5 51,-5-1 1,4-1-65,-3 1 9,4-4 72,-6 1 0,4 0-44,-3 0 0,2 4 67,2-1 0,2 1 1010,-2-1-349,-2 2-119,4-3-391,-3 4-234,4 0 0,0 4 170,0 2-185,0 2 0,0 1 78,0 1 0,0-1 117,0 0 0,1-2-118,2-1 0,-1-1-16,4 1 0,-4-1 75,1-2-36,2-1 0,-3 2 55,5-4 101,-5 4-158,6-3 35,-3 3 1,4-7-109,1 0 0,-1-3 12,0 2 0,4-3-193,-1 1 1,5-2-6,-2-2 0,0 4 274,0 0 0,5 0 1,4-4-1</inkml:trace>
  <inkml:trace contextRef="#ctx0" brushRef="#br0">8901 12747 8424,'-5'0'-190,"1"0"762,4 4 0,3 2-203,0 6 1,4 0 157,0 3 0,1 2-54,1 4 0,1 0-221,3 4 1,-3 0 39,3 3 0,1 4-68,2 2 0,-2 2-216,2 1 0,-4 4 219,4-1 0,-4 5-85,3-2 1,-8-17 0,-1 1-54,2 0 0,-1 2 0,-1 1 1,0 2-259,0-1 0,0 0 0,0 1 0,-1 1 256,-1 1 0,1 0 1,0 2-1,-1 0-260,1 2 0,-1 1 0,0-1 1,-1-1 232,0 0 0,0 0 1,-2 1-1,0-1-17,1-2 0,-1 1 0,0 0 0,-1 1-91,0-2 1,0 1-1,0-4 1,-1 0-22,0-4 1,-1 0-1,0-1 1,-1 0-52,-7 19 1,0 3 122,-2-6 0,0 3 19,-3 0 1,-1-3-26,-2-3 0,2-5-171,1-1 0,0-5-48,0-1 1,-2-1-169,5-5 0,-1 0 123,4-4 0,0-3-994,-1-3 882,5-1 0,1-5-602,4 0 0,0-5 1081,0-1 1,4-12-1,1-8 1</inkml:trace>
  <inkml:trace contextRef="#ctx0" brushRef="#br0">9916 12868 8574,'-5'-10'-1953,"-3"1"1953,7 4 0,-5 1 0,3 4 0,2 2-50,-2 4 1,1 1 244,-1 9 0,1-1-1,-4 4 1,4 3 136,-1-1 1,2 1 31,1-3 0,0 1-162,0-1 0,0 1-321,0-8 1,1 4 244,2-4 0,2-3-325,4-3 1,-3-3 6,1 0 0,-1-2 33,3-1 1,0-5 87,1-5 1,-1 0-20,0-6 1,1 1-143,-1-4 1,-3 1 94,0-1 0,-4 0-106,2 1 1,-3-1 53,-1 0 0,0 4 190,0-1 0,-1 4 0,-3-4 0,3 5 0,-2-1 0,2 1 0,-3-2 0,-1-2 0</inkml:trace>
  <inkml:trace contextRef="#ctx0" brushRef="#br0">10167 12486 7823,'6'4'-1567,"-3"2"1567,-2 2 0,-1 6 0,-1 5 0,-2 5 0,-3 3 0,-3 5 0,1-2 0,2 4 0,-3 1 0,5-1 0,-2 0 0,-1-3 0,4 3 0,-1-1 0,0 1 0,3 1 0,-2-3 0,-1-1 0,1-3 0,-3-2 0,3-1 0,0-2 0,-6-4 0,-1-1 0</inkml:trace>
  <inkml:trace contextRef="#ctx0" brushRef="#br0">9897 13203 8520,'-9'12'-1132,"0"1"0,4 0 1132,2-1 0,-2-1 0,2 1 0,0 2 0,3-2 0,0 2 0,0-2 0,0-2 0,0 3 0,0-6 0,0-1 0,0 0 0,0 0 0,8-2 0,3-4 0</inkml:trace>
  <inkml:trace contextRef="#ctx0" brushRef="#br0">10102 13091 8487,'10'-4'0,"-4"2"0,0-4-1377,0 4 517,-1-3 860,4 10 0,-8 4 0,7 1 0,-7 8 0,2-3 0,-2 7 0,-1-2-71,0 1 1,-3 2 124,0-1 1,-3 3 68,3-4 0,-5 1-85,2-3 0,-2-2-43,-1-1 1,-1 0 56,1-3 0,0-2 12,-1-5 1,1 2-64,0-5 0,-2 0-159,-1-3 0,2 0 100,-3 0 1,3-1-14,1-2 1,-1-2-50,1-5 0,3 1 120,0 0 0,2-2 0,-2-1 0,4 2 0,-1-3 0,2 3 0,1 1 0,0 2 0,0 1 0,0 4 0,4-6 0,1 7 0,5-2 0,2 5 0,0 1 0,4 3 0,-4-3 0,5 1 0,-2-1 0,2-2 0,-1 2 0,1-1 0,-1-2 0,1 0 0,2-5 0,-1 0 0</inkml:trace>
  <inkml:trace contextRef="#ctx0" brushRef="#br0">10223 12840 8487,'0'-10'-2237,"1"1"2390,2 0 0,4 3-48,5-1 1,-1 2 247,5-1 1,-2 2-132,2 4 0,-2 0-218,-1 0 1,-2 0 25,5 0 0,-5 1-145,2 2 0,0-1-236,-1 4 0,2 0 154,-2 4 0,-2-1-44,-1 0 0,-1-2 57,-5-1 0,0 0 184,-3 3 0,0 2 0,0 1 0,-7-2 0,-2 3 0,-4 0 0,1 0 0,2-1 0,-3-3 0,0 0 0,0-3 0,1 2 0,3-3 0,3 0 0,2 1 0,4-3 151,0-2 0,4 3 233,3-4 0,5 1-145,4 2 1,-2-2 12,2 2 1,-2-2-204,2-1 0,0 0-114,-3 0 0,2 3-253,-2 0 0,2 1 135,-3-4 1,1 3-56,-4 0 1,1 0 59,-1-3 0,-3 3 178,0 0 0,-4 4 0,2-5 0,-4 5 0,0-1 0,-4-1 0,-1-1 0</inkml:trace>
  <inkml:trace contextRef="#ctx0" brushRef="#br0">10475 12923 8457,'9'-9'-681,"0"4"-85,1 2 0,-1-1 766,0 1 0,1-2 0,-1 2 0,-3 2 0,0-2 0,1 2 0,2 1 0,0-4 0,0-1 0</inkml:trace>
  <inkml:trace contextRef="#ctx0" brushRef="#br0">10568 12802 8457,'1'-6'-1107,"2"0"1,2 1 1066,4-1 1,1-2 25,-1 5 1,0 0 74,1 3 1,-1 0-11,0 0 1,1 1-256,-1 2 0,-1-1 144,-2 5 1,3-1 8,-3 3 0,-2 0 51,-1 1 0,-2 0 0,-1 2 0,-1 0 0,-2 3 0,-2-2 0,-4 2 0,-2-2 0,-1 2 0,1-3 0,-1 0 0,1-2 0,-2 0 0,3-1 0,-3 0 0,6-4 0,1-1 0,4 1 0,-2-4 0,4 3 0,5-8 0,4-2 0,1-3 0,2 0 0,1 0 0,0-1 0,3 1 0,0 0 0,-2-4 0,2 1 0,-5 0 0,2 2 0,-3 1 0,-1 0 0,0-1 0,-3 1 0,2 4 0,-3-3 0,5 6 0,-5-2 0,-1 5 0,-4 2 0,0 4 58,0 5 1,-1-1 4,-2 5 1,2-2-8,-2 2 0,-1 1 110,0-5 1,1 3-151,3-2 0,0-1 31,0-2 0,0-4 138,0 0-66,0-4-114,0 6 0,4-7 17,3 3 0,-1-4-16,3-4 0,-2 2-38,6-4 0,-3 4-149,0-1 1,-1-1 161,0 1 1,4 0 4,-1 3 0,-1 1 138,-4 2 0,1 3-85,-2 6 1,-1 3 243,1 4 1,-4-1-9,2 1 0,-2-1 11,1 1 1,-2 0-232,2-1 1,-2 0-117,-1-3 1,0 2-205,0-5 1,-1 1-31,-2-4-205,2 0 48,-3 1 177,4-5 0,1-1 275,2-4 0,2 0 0,4 0 0,5-8 0,0-3 0</inkml:trace>
  <inkml:trace contextRef="#ctx0" brushRef="#br0">11518 12616 7645,'0'10'-717,"0"-1"1,0 3 716,0 1 0,0 6 382,0 0 1,-4 3 2,1-1 1,-4 2 40,1 2 0,1-1-220,-2-3 0,4-1-80,-3 2 0,4-2-108,-1-2 1,-1 1-244,1-1 1,-1-2-495,1-1 0,1-3 427,-1 0 0,2 2-314,1-2 606,0 1 0,0 0 0,0 1 0</inkml:trace>
  <inkml:trace contextRef="#ctx0" brushRef="#br0">10363 13780 8185,'4'-9'-329,"-3"4"0,7-3 650,-1 5 0,2-1-52,3 1 1,-1 2-314,1-2 0,-1 2 140,2 1-167,-3 0 1,4 0 5,-5 0 0,0 0 34,1 0 0,-4 3-23,0 0 0,-4 4 80,1-1 0,1 3-44,-1 0 0,1 0 15,-4 1 0,-1 3 240,-3 3 1,0 1-75,-2 2 1,1-1 20,2 1 1,2-3-98,-2-1 0,2 0 49,1 0 0,0-1-70,0-5 0,4-1-23,2-2 1,3-1 113,4-5 0,-1 0-69,7 0 1,-3-2-226,6-1 0,-2-2 69,-2-4 0,1 0-296,0-1 1,-5 1 79,-2 0 1,-1-1-72,-2 1 0,-1 0 23,-1-1 332,1 5 0,-7-7 0,3 1 0</inkml:trace>
  <inkml:trace contextRef="#ctx0" brushRef="#br0">10531 13780 7820,'6'1'388,"0"2"1,-1-1-154,1 4 0,2 1-29,-5 2 1,3 1 38,-3 3 0,1 1-69,-1 5 1,-2-2 64,2-1 0,-1 2-51,2-3 1,-3 3-191,2 0 1,-1-2 120,1-1 1,-1-3-225,4 0 1,-3-2-36,3 0 0,-2-2-53,2-2 1,-1-1 105,1-1 1,2-3-70,-1 2 0,1-2-34,1-1 0,2-4 72,1-3 0,-2 2-193,3-1 1,-2 0 53,2-4 0,-3-2-176,2 0 1,2-1-58,-2 4 0,1-1 488,-4-3 0,0-1 0,1-5 0</inkml:trace>
  <inkml:trace contextRef="#ctx0" brushRef="#br0">10894 13603 8367,'-5'1'444,"1"2"0,3 2-165,1 5 1,-3 0-94,0 3 1,-1 1 120,1 5 0,2-1 0,-2 1 0,2 0-211,1-1 0,0-2 104,0-1 1,0-3-91,0 0 0,3-5 5,0-1 0,4-2-206,-1 2 1,3-4 115,0 1 1,1-2 78,3-1 1,-3-3-371,3 0 1,0-5-190,-1 2 1,2-2-220,-2-1 1,-5 2 319,3 1 0,-4 3-926,0-3 369,-2 4 99,-4-2 812,0 4 0,-4 0 0,-1 0 0</inkml:trace>
  <inkml:trace contextRef="#ctx0" brushRef="#br0">10838 13901 8358,'-9'5'0,"2"3"152,1-5 120,4 0 1,-1-3-19,6 0 0,2 0-45,5 0 0,2 0 148,0 0 0,4 0-62,-4 0 0,5 0-289,-2 0 1,0 0 85,0 0 0,-3 0-23,0 0 1,-2 1-50,0 2 0,-4-1-179,0 4 1,-4-3 116,1 3 1,2 1-70,-2 2 0,0 0 222,-3 1 1,0-1-78,0 0 1,0 1 35,0-1 0,0 3-9,0 1 0,0-4 7,0-3 9,0 0 0,4 0-91,2-3 0,0-2 19,4-1 0,-2 0-168,7 0 1,0-1-78,0-2 0,3-3-330,-2-3 1,1 0-316,2-1 0,2 1 15,1 0 870,4 0 0,-6-5 0,2 0 0</inkml:trace>
  <inkml:trace contextRef="#ctx0" brushRef="#br0">11620 13743 8345,'0'-19'-204,"0"2"204,0 1 0,1 0 1154,2 3 0,-1 0-505,4 0 0,-3 3-84,4-3-169,-5 3-32,6 1-344,-7 4 61,3 1 0,-4 6-416,0 4 1,3 1 250,0 9 1,0-3-117,-3 6 1,2-3 50,1 6 0,-2-2 113,2-2 0,-2 4-37,-1 0 1,-4-1-75,-3-2 0,2 0 2,-1-1 0,0-2 124,-3-1 1,-1-3-250,1 0 0,0-2 76,-1 0 0,4-2-266,0-2 369,4-2 331,-6-4-249,7 0 1,-3 0 170,8 0 1,1-1-18,4-2 1,4 2-127,3-2 1,2-1-143,0 1 0,5 0 163,2 3 1,2 0-494,1 0 1,0 1 159,-1 2 0,0-2 293,-2 2 0,2 2 0,-3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12114" units="cm"/>
      <inkml:brushProperty name="height" value="0.12114" units="cm"/>
      <inkml:brushProperty name="color" value="#FF0000"/>
    </inkml:brush>
    <inkml:brush xml:id="br1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3436 5642 10269,'-9'6'656,"3"1"-793,-6-4 1,1 3-300,2-3 1,-3 3 403,-1-2 1,-2 2 126,2-3 1,0 3-57,1-3 1,0 3 43,-3-3 0,2 2 30,-2-2 1,-1-2-159,-2 2 1,0 1 12,2-1 0,-2 1 38,-1-1 0,1-1 39,-4 5 1,-1-5-71,1 1 1,-3 1 42,0-1 0,-2 0-131,-1-3 1,0 0 89,0 0 0,0 0 10,0 0 1,3-1-9,0-2 0,4-3-40,-4-7 1,1 3-42,-1-2 0,1-2 20,3 2 0,1-4-51,-2 4 1,3-5 44,0 2 1,0-3-54,1 0 1,3-1 96,3 0 0,-1-2 23,0-1 1,2-1 90,5 1 1,-2 2 42,5-5 0,-3 1-38,3-1 1,0 1 84,3 3 0,0 0-45,0-4 0,0 4 114,0 0 1,5-3-78,4-1 0,2 0 121,4-3 1,-4 7-49,2-4 0,1 1 42,2 2 0,1 0 19,2 0 0,0 2-59,-1-2 1,1 1-46,0 2 1,0-2-37,3 6 1,-2 0-119,1 0 1,0 2-34,1-2 0,-2 3-27,5-4 0,0 5-55,3-2 0,-2 3-49,2 1 0,-5-1 13,5 1 0,-3 0-2,3-1 0,-1 4 2,-2 0 0,1 1 21,-4-2 1,4 0 5,-2 4 0,3-3 15,1 3 0,0-3 27,0 3 0,3-1-8,0 4 1,3-3 67,-3 0 1,3-1 16,-3 1 0,2 2-72,-2-2 0,-1 2 18,4 1 0,-3-3-4,3 0 1,-3-1 29,3 4 0,-4 0-41,1 0 1,-3 5-52,-3 1 1,1 2-60,-5 1 0,2 1 43,-1-1 1,-2 3-36,1 1 0,-1 3 18,-1 0 0,-1 2 4,1 0 0,-1 1-7,1-1 1,0 1-1,-1 0 0,-2-1 112,-1 1 1,-3 3 8,0-1 0,-1 2 34,-2-1 1,-3-1 93,0 3 1,-4-3 52,1 1 0,2 1 22,-2-2 0,0 5-13,-3-1 0,-4-1 94,-3 1 0,-1-1-10,-1 4 0,-4-3-108,1 0 0,-5 0 35,2 3 0,-3 0-39,0 0 1,-1 3-112,0 0 0,-3 5-439,-3 1 0,-5 5 400,14-20 0,1 2 0,-2 1 0,1 1 0,0 0 0,2 1 0,-1 1 0,0 0 0,-2 3 0,1 0 0</inkml:trace>
  <inkml:trace contextRef="#ctx0" brushRef="#br0">13240 5791 12957,'6'-3'-256,"0"0"1,-2-3-22,2 3 0,0-3 47,3 3 0,2-2 237,1 2 0,-2 2 27,3-2 1,-2 2-178,2 1 0,-3 0 111,2 0 1,-1 0-40,-2 0 0,3 0 38,1 0 1,-1 0 151,-2 0 1,2 0-93,0 0 1,4 0 3,-4 0 1,5 0 22,-2 0 0,3 0 46,1 0 1,2 0-61,1 0 0,5 0 39,1 0 1,0 0-100,3 0 0,-1 0 83,1 0 0,-2 0-103,2 0 1,-2 0 82,-1 0 0,3-3-67,0 0 0,3-3 81,-3 3 1,3-4-7,-3 4 1,3-1 6,-3 1 0,1 2-19,-1-2 1,-2-1 12,2 1 1,0 0-21,0 3 1,-1-4-32,4 1 0,-3 0-5,3 3 1,0 0-22,3 0 1,0 0-4,1 0 0,-4-1 12,0-2 1,0 2 12,3-2 1,2 2-13,1 1 1,-3-3 90,0 0 1,4 0-226,-4 3 1,2-1 306,-1-3 1,-1 2-76,0-4 0,0 4 1,1-1 0,-1 2-101,0 1 0,0-3 44,1 0 1,-2 0-13,-2 3 0,2 0-11,-2 0 1,2 0-72,2 0 0,-1 0 45,0 0 0,0-3 29,1-1 0,-2 1 28,-2 3 1,2-1 16,-2-2 0,0 1 4,0-4 0,-3 4 15,3-1 0,-1-1 25,1 1 1,1-4-49,-4 4 1,-1-3-28,-5 3 1,1-1 14,-4 1 1,-1 2-174,-2-2 1,-4 2 98,-3 1 1,-3-2-267,-3-1 59,3 2-162,-8-3-532,3 4 372,-4 0 150,-8 0 1,0 4-48,-7 3 0,-2 2 461,-4 3 0,-7 7 0,-5 5 0</inkml:trace>
  <inkml:trace contextRef="#ctx0" brushRef="#br0">2858 6424 13139,'0'-9'-1087,"0"3"313,0 0 1,4 0 1121,-1-4 1,3 4-38,-3 0 0,1 3-304,-1-3 1,2 3 20,5 0 1,-1 1-61,0-1 0,5 2-22,1-2 0,3 2 13,0 1 0,4 1 55,0 2 1,4-1-66,-1 4 0,-2-2-156,2 2 1,0-3 96,3 3 0,1-3 10,2 3 1,-2-3 70,2 4 0,2-5 64,1 1 1,-1 1-47,1-1 0,0 1 17,0-1 0,-2-2 55,-4 2 0,4-2 22,2-1 0,-1 4 57,1-1 0,-4 0-45,1-3 1,0 0-134,-3 0 0,4 0 87,-7 0 0,3 0-155,-6 0 1,3 3 65,-4 0 0,4 0-99,-3-3 0,3 0-28,-4 0 1,1 0 137,-3 0 1,-1 1-364,1 2 1,0-2 78,-1 2 1,1-1-247,0 2 1,-1-2 149,1 4 0,0-1 394,3 1 0,-2 2 0,3-2 0</inkml:trace>
  <inkml:trace contextRef="#ctx0" brushRef="#br1">23854 5587 8349,'-9'-2'-566,"0"-1"0,3 2 320,-1-2 1,4-1 308,-3 1 0,4-1 206,-1 1 13,-2 2-166,4-3-51,-3 4 1,4-1 31,0-3 77,0 3-72,0-3-21,4 4 1,-2-3-68,4 0 1,0-1 31,3 1 1,1 2-6,-1-2 0,1 2-51,3 1 1,-2 0 1,5 0 0,-1 0-66,4 0 1,0 0 43,-1 0 0,1 0-75,-1 0 0,1 3 102,0 0 0,-1 1-322,1-1 0,-5 2 25,-1 5 0,-4-1 300,-3 0 0,3 5 0,-4 0 0</inkml:trace>
  <inkml:trace contextRef="#ctx0" brushRef="#br0">4264 6536 13808,'-9'-5'-1522,"1"0"871,2 2 125,1 2 468,1-8-77,3 8-492,1-3 764,10 4 0,4-4-233,5-2 590,3 2-237,2-4 1,6 5 82,4-3-400,1 4 0,10-5 264,-2 4 0,3 0 60,1 3 1,1-1-386,-1-2 0,5 2-226,-2-3 0,2 2 287,-24 1 0,0-1 1,-1 0-1,0 0 36,2-1 0,1 0 0,-2-1 1,0 0 25,0 1 1,0-1 0,0 0 0,0-1 10,0-1 0,0 0 1,0 1-1,0-1-13,0 0 0,0 0 0,-1 1 0,1 0 48,-2 0 0,0 0 0,25-7-56,-4-1 1,2 0-14,1 1 0,0 1-13,-4-1 0,-3 5-186,-3 0 0,-3 5-26,-3-1 0,-2-1-157,-4 1 1,0 0 139,0 3 0,-3 0-160,0 0 0,-5 4 479,2 2-56,-2 3 0,-5-1 0,1-2 0,-1-2 0</inkml:trace>
  <inkml:trace contextRef="#ctx0" brushRef="#br1">6145 6378 8463,'-9'-3'0,"0"0"0,3-5 359,2 7 1,4-4 129,0 2-947,0 2 1,1-2 264,2 6 0,3 2 29,3 5 1,1 2 171,3 0 0,0 6-36,3 1 1,1 0 38,-1 6 1,0 0-78,0 3 0,0 3 110,-3 0 0,2 7 19,-2-1 0,2 2 99,-2-5 0,2 4-2,-2-4 1,3 4-21,0-7 0,1 3-41,2-3 1,4-1-173,1-5 0,0 0 162,1-3 1,-1 0-106,1-3 1,0-4 35,-3 1 1,4-5-112,-1 1 1,-2-4 90,-2-2 1,0-4 5,1 1 1,-1-2 11,3-1 1,0 0 133,1 0 0,5 0-84,-2 0 0,6 0-44,0 0 1,0-3-18,4 0 1,-6-3-2,5 3 0,1-4-117,2 4 1,4-3 78,-4 3 0,4-1 48,-4 1 1,0 2-34,-2-2 1,-1-2 19,0 2 0,-3 0 38,0 3 0,-4-3-43,1 0 0,-2 0 3,-1 3 1,-3-3 6,0 0 1,-7 0 4,0 3 1,-2 0-112,-1 0 0,-1-1 97,-5-3 0,-3 3-454,0-2 469,-3 2-480,1 1-498,-4 0 1,-4-3 742,-3 0 1,-1-1 99,-1 1 1,-1 1 120,1-4 0,0-1 0,-1-2 0,1 3 49,0 0 1,0-1 52,-1-2 0,1 0-81,0-1 0,-1 1 182,1 0 1,3 1 329,0 1 1,2 0 134,-2 4 181,4 0-216,-6 3-730,7 0 0,-2 1 50,6 2 0,-1 2-57,4 5 0,0 2 85,4 0 1,0 4-124,2-4 1,0 4 105,3-4 0,-3 5 11,0-2 0,2 0-8,-2 0 1,0-2 30,-2 2 1,-2 0-8,-2 0 0,-2 2-29,-4-5 0,0 5-107,0-2 1,0-1 56,0-2 0,0 2-161,0-2 1,0 0 25,0-2 1,0-1 73,0 0 0,0 1-207,0-1 1,1-1 355,2-2 0,7-1 0,4-5 0</inkml:trace>
  <inkml:trace contextRef="#ctx0" brushRef="#br1">8510 7104 8362,'-9'-4'-170,"-1"0"-74,1-2 315,0-3 1,0 5-111,-1-2 0,4 1 232,0 2-259,0 2 0,-1-3 71,1 4-27,4 0 0,-3 0 92,2 0-193,2 4 0,-6 1 200,3 4 0,1 4-61,3-1 0,0 4 112,0-4 1,-3 1-80,0 0 0,0-3-39,3 3 0,1-3 48,2-1 1,-2 1-29,2-1 0,3-3 19,0 0 0,-1-3-16,1 4 0,0-5 22,4 1 1,-1-3-7,0-3 1,4 1-74,-1-5 0,4 1 66,-4-3 0,0 0-88,-2-1 0,-1-2 80,0-1 1,0 1-43,-3 3 1,-2-1 11,-4 1 0,0 0-8,0-1 1,0 1-57,0 0 0,-4 3 59,-2-1 0,-3 2-207,0-1 0,-3 1 119,-1 2 1,1 2-248,2-2 1,1 2-189,0 1 156,0 4 1,0 1-207,3 4 574,2 1 0,0 3 0,-1 1 0</inkml:trace>
  <inkml:trace contextRef="#ctx0" brushRef="#br1">8817 7216 8360,'0'-5'229,"1"2"-208,3 6 1,1-1-524,4 4 1,1 1 175,3 6 326,1-3 0,5 8 0,-1-4 0</inkml:trace>
  <inkml:trace contextRef="#ctx0" brushRef="#br1">9534 6965 7544,'0'9'-20,"0"0"1,0 1 132,0 3-190,0 1 138,0 1-85,0 2 1,0-3-138,0 1 1,3 2-90,1-5 0,2 1 159,-3-4 0,1-3-248,-1 1 224,-2-5 1,4 2 24,-2-4 0,-1 0 90,5 0 0,-5-4 0,6-6 0,-3-4 0</inkml:trace>
  <inkml:trace contextRef="#ctx0" brushRef="#br1">9665 6983 8480,'4'-18'0,"-2"0"-353,4 2 1,-4 3 289,1 4 229,2-1 1,-3 5-46,5 2 1,-4 2-208,3 1 1,0 1-94,4 2 1,-1 3 138,0 7 0,4-2-56,-1 5 1,0-1 101,-2 4 1,-2-1-81,-2 1 1,1 0-59,-3-1 1,0 1 42,-1 0 0,-2-1 27,2 1 1,-3-2 2,-3-1 1,1 0 8,-4-3 1,-1-1 9,-2-2 0,0-4 2,-1 0 1,1-4-6,0 1 1,-2-2 76,-1-1 0,2 0-65,-3 0 0,3-1 99,1-2 1,0-2-84,3-4 0,-1-2 107,4-1 0,-3 1-50,2-1 1,1 5 66,3 1-48,0-1 0,0 1-32,0 0 0,1 4-119,2-1 0,0 2 24,3 1 0,3 0-16,3 0 1,2 0 12,-2 0 1,0 0-319,3 0 387,1 0 0,2-4 0,1-2 0</inkml:trace>
  <inkml:trace contextRef="#ctx0" brushRef="#br1">9944 6834 8460,'0'-10'-946,"0"2"0,0 9 1048,0 2 0,0 2 32,0 4 0,1 4-126,2-1 0,-1 5-117,4-2 0,-2 3-4,2 0 0,-4-2-67,1-1 0,-2-2 60,-1 2 1,0-3 5,0 0 0,0-1 114,0 2 0,0-7 0,-8 11 0,-3-7 0</inkml:trace>
  <inkml:trace contextRef="#ctx0" brushRef="#br1">9860 7188 8233,'-5'0'-883,"1"4"523,4 2 1,0 3 437,0 0 1,0 3-39,0 1 1,4 2 76,2-2 1,3-1-172,0-3 1,3 1 6,1-1 1,-1-1-8,-3-1 0,4-3 9,-1-4 1,1 0 102,-4 0 1,1-4-89,3-3 0,-2 2-33,5-1 0,-1 0-43,4-4 1,0 1 105,3 0 0,-2-5 0,3 0 0</inkml:trace>
  <inkml:trace contextRef="#ctx0" brushRef="#br1">10233 6918 8392,'-10'-20'421,"1"3"62,4 12-258,1-4 0,4 9-360,0 0 200,4 0 0,1 9 1,4-4-593,1 4 374,-1 0 1,0 4-90,1-1 1,-1 1 136,0-4 1,-3 0 4,1 1 0,-2-4-122,1 0 301,-2 0 0,-3 2-98,2-1 115,-2 1-168,3-3-1,-4 4-343,0-3 236,0-2 191,0-4 67,5-4 1,-4-2-81,2-3 1,-2 0 17,-1-1 0,1-2 16,2 0 0,-1-2 22,4 2 0,-4 1 178,1-1 0,1 2-51,0 0 1,0 1 91,-1 0 1,-1 3-117,4-1 0,-3 2-117,3-1 1,1-2 19,2 1 0,0 2-146,1-1 1,-1 3 104,0-3 0,0 4-26,1-1 1,-1 2-175,0 1 0,1 0 93,-1 0 1,0 0 19,1 0 1,-1 3 23,0 0 0,-3 4 118,1-1 0,-2 2-30,1 2 1,1-1 11,-4 0 0,2 1-77,-2-1 1,-2 0 6,2 1 1,1 2-131,-1 0 1,0 1 96,-3-4 1,0 1-312,0-1 1,3 0 75,0 0 1,0-2-90,-3-1 0,0-3-207,0 3 578,0-4 0,0 2 0,5 1 0,0 0 0</inkml:trace>
  <inkml:trace contextRef="#ctx0" brushRef="#br1">10596 6992 8392,'-10'0'114,"1"0"1,0 4 116,0-1 0,2 1-316,1-1 1,1 2 87,-1 4 1,-3 1 12,3-1 1,-2 3 73,-1 1 0,-1 2-259,1-2 0,3 0 108,0 0 1,-1-3-308,-2 2 1,0-1 23,-1-2 1,1 0-73,0 1 0,0-1 416,-1 0 0,-3 1 0,-2-1 0</inkml:trace>
  <inkml:trace contextRef="#ctx0" brushRef="#br1">10410 7123 8392,'6'0'146,"0"0"66,-4-4 1,6 3-191,-2-2 0,4 5-9,2 1 1,3 4-261,3-1 0,1 2 270,0 2 1,2 0 210,1 2-234,0-1 0,1 2 0,0-3 0</inkml:trace>
  <inkml:trace contextRef="#ctx0" brushRef="#br1">10754 7262 8327,'-6'0'-230,"0"0"0,3 1 230,-4 3 0,5 6 0,-1 9 0,2 3 0,-7 6 0,-3 0 0</inkml:trace>
  <inkml:trace contextRef="#ctx0" brushRef="#br0">4255 7058 17992,'0'-6'-1639,"0"2"1,3 3 1718,0-2 487,5 2 1,-4-4-465,2 2 0,-1 2 178,-2-2 0,-1 2-113,4 1 1,-2 0-229,2 0 1,0 1-47,3 2 0,-3-1 172,1 4 0,-4-3-708,3 3 1,-3 0-479,3 0 599,-4 2 0,4-4-268,-3 2-350,-2 3 163,3-8 997,-4 7-273,0-7 627,0 3-32,4-12 1,1 2-202,4-7 0,6-1-27,4-2 0,4-2 228,8-4-87,2 2 0,9-7 0,0 4 0</inkml:trace>
  <inkml:trace contextRef="#ctx0" brushRef="#br0">4823 7132 6946,'0'-5'453,"0"-3"-480,0 7-29,0-4 155,4 5 1,-2 0 46,4 0-90,1 0 7,2 0 0,0 4-107,1-1 1,-4 3 78,0-3 0,-3 3-68,3-3 0,-3 4 23,4-4 1,-5 1-143,1-1 73,2-2 61,-4 3 26,3-4 355,-4 0-161,4-4 0,-2-2-121,5-7 0,-4 0-95,3-3 1,-3-1 48,3 1 1,0-1-158,4-2 1,-1 1 28,0 3 0,1 0-322,-1 3 418,4 2 0,2-8 1,3 4-1</inkml:trace>
  <inkml:trace contextRef="#ctx0" brushRef="#br1">5493 7030 8532,'0'-10'-344,"-1"2"-86,-2 2 1,2 1 282,-2 2 154,2 2-453,1-4 407,4 10 1,-2 0 45,5 4 12,-5 0 35,6 1 0,-6-2-99,4-2 368,-4 2-324,2-2 131,0-1 1,-2 0-41,1-2-4,-2-2 419,-1 3-335,4-4 1,-3-1-106,2-2 0,1 0-160,-1-6 0,4 1 66,0-4 1,2-2-190,3-2 0,0-2 163,3 0 0,1-1-186,2 1 0,6-2 241,4-2 0,4 3 0,5-4 0</inkml:trace>
  <inkml:trace contextRef="#ctx0" brushRef="#br1">5540 8575 8450,'5'0'-1159,"-1"0"0,-4 1 1155,0 2-50,0-2 83,0 8 0,-1-4-1,-2 4 0,-2-3 62,-4 1 0,-1-4-60,1 3 0,-1-3 109,-3 3 1,2-4-103,-5 1 0,1 2 85,-4-2 0,1 1-90,-1-1 1,0-1-8,1 4 1,-4 0 9,0 4 0,0-4-7,0 0 1,2 0-81,-2 4 0,4-4 89,2 0 0,0-4 35,3 1 1,-2-2-53,2-1 0,-3 0 133,0 0 0,2 0-65,-2 0 0,1-1 8,-4-2 0,1 1-28,-1-4 1,0 1 10,1-2 0,-1-1-131,0 2 1,1-3 121,-1-4 1,1 3-161,-1-2 0,-3 0 125,1 0 0,-1 0-150,3-3 0,1 2 156,-1-2 0,0-1 1,1-2 1,0 2 0,3 1 0,-3 0 16,2 0 0,-1-3 2,-2 3 0,4 0-19,-1 0 0,5 0-16,-2 0 0,2-3 19,-1 2 1,2-1-38,1-2 1,0 4 2,2-1 0,2 1-9,-1-4 0,4 0 1,-1 1 0,2-1-8,1 1 0,1-1-3,2 0 1,-1 2 19,4 1 0,1 0-8,2 3 1,0-2 6,0 2 1,2 0-104,1 1 1,-1 2 60,1 1 1,1 0-8,0 2 0,-1 0-12,-2 1 0,2-1-6,0 4 1,5-2 69,-2 2 1,3 1-44,1-4 1,-4 4 17,1-1 1,2 2-13,4 1 1,0 0-10,-4 0 1,2 0 21,2 0 0,-2 0 1,5 0 0,-3 0 10,3 0 0,-4 0 8,0 0 0,2 1-5,-1 2 0,-1-2-1,-2 2 0,0 1-7,-1-1 1,-2 2 2,-1-2 0,-2 1 13,2 2 0,-2 1-12,2-4 1,0 5 2,0-2 1,2 2-4,-5 1 0,5-2 0,-2-1 1,0 3 0,0 3 1,0 1-3,0-4 1,3 2-19,-3 1 0,0-1 17,0 5 0,-3-2 1,0 2 0,-1 0-1,-2-3 0,0 2-1,0-2 1,-2 0 6,-1 0 1,-3-3 0,3 2 1,-3-1 40,4-2 1,-4 0 6,3 1 1,-4-1-11,1 0 0,-2-3-25,-1 1 0,1-1 36,2 3 0,-2 1-51,2-1 0,-2 0 2,-1 0 0,-1 2-4,-2 1 0,1 0-13,-4 3 0,-1 0-52,-6 0 0,2 3 64,-5-3 0,1 6-256,-4 1 1,-4 3 146,-1 0 1,-6 2-245,-1 1 1,-6 1-1745,0 2 2097,0 2 0,14-13 0,-1 1 0,2-1 0,0 0 0,-2 1 0,0-1 0,0 2 0,0 1 0</inkml:trace>
  <inkml:trace contextRef="#ctx0" brushRef="#br1">3464 8454 8452,'-15'-4'0,"-1"2"-203,3-4 0,1 3-209,2-3 0,1 3 273,0 0 0,0 2 148,-1 1 1,4-1-149,0-2 154,0 2 0,-4-3 24,1 4 1,3 0 3,0 0 1,-1-3 36,-2 0 0,0-1 1,-1 1 1,1-2-3,0-1 0,-4-2 1,1 2 0,0-3 10,2 0 0,1-1-144,0-3 0,-4 3 118,1-2 0,-1 1-85,4 2 1,0-1 64,-1-3 1,1 3-59,0-3 1,0 2 0,-1-1 1,1 0-14,0-3 0,-1 2 29,1-2 0,3-1-10,0-2 1,2 2 48,-2 1 0,4-1-31,-1-2 1,2 2-4,1 0 1,0 1 3,0-4 0,0 1-9,0-1 0,0 3 16,0-3 1,1 5 0,2-4 0,-1 1 31,4-1 0,1-1 1,2 0 1,-1 0-58,-2-3 0,3 5 27,-3-1 0,5 1 28,2-1 1,-1 3-25,-3 3 0,1-2-25,-1 2 1,1 0-7,3 2 1,-2 1-8,5 0 1,-4-1 5,4 1 0,-1 0-6,4-1 1,-1-2-4,1 0 1,3-1 17,-1 4 0,1-2 6,-3-1 0,-1 2-10,1-3 1,0 3 37,-1 1 0,-2 2-33,-1 1 0,-3 3 2,0-3 1,2 4-3,-2-1 0,0 2-3,-2 1 0,-1 0-24,0 0 1,4 0 28,-1 0 0,1 1-71,-4 2 1,3-1 60,1 4 1,2 0-53,-2 4 0,2 0 13,-2 2 0,2-1-5,-2 1 1,2 2 40,-3-2 1,4 4 4,-4-4 0,1 4 22,-4 0 1,4-2-40,-1 2 1,0-2 46,-2 2 0,-2 2-38,-2-3 1,2 3 27,-1 0 1,-2 4-13,1 0 0,-3-1 2,3-2 0,-4 1-8,2 1 0,-3-1 1,-1 2 0,0 1-1,0-2 1,-5 2 0,-1-1 0,-2-1-2,-1 3 0,-2-2 2,-1 3 0,-3-4-26,-3 0 0,-2 2-63,-2-1 1,2 4-11,-5-1 1,1-2 4,-1 2 1,-2-3-14,3 3 0,-2-4-143,1 4 1,-1-4 98,4 1 1,-1-3-122,2 0 1,1-1 270,-2-3 0,3 3 0,0-4 0</inkml:trace>
  <inkml:trace contextRef="#ctx0" brushRef="#br1">3724 8408 8130,'-5'-4'-733,"-2"-2"586,4-3 1000,0 4-421,3 1 0,0 3 262,0-2-1241,0 2 197,0 5 1,4 5 97,2 7 1,2-2 207,2-2 0,-1 0 118,0 3 0,1-2-70,-1 2 1,3-2-43,1 2 1,0-3 52,0 0 0,-3 1 191,2 0 0,2 2-45,-2-2 1,5-1 60,-2-2 1,2-1-142,-2 0 0,3-3 26,-3 1 0,6-4-127,1 3 0,1-4 101,-2 1 1,0-2-137,4-1 1,-1-1 38,1-2 0,-2 1 17,-1-4 0,-2 1-19,1-2 1,-4-1-11,-2 2 0,0-2 88,0-2 1,0 1 1,-3 0 0,-1-1-12,1 1 1,-2 0-26,0-1 1,-4 1-19,0 0 1,-1-1 27,2 1 0,0 3 34,-4 0-87,4-1-11,-6-2 0,6 3-29,-3 0 1,-1 3-319,-3-4-36,0 5 302,0-2 1,0 3-469,0-2 220,0 2-928,0-3 793,0 0 493,4 3 0,-2-6 0,4 3 0,-3 0 0,3 1 0,-3-1 0,4-2 0,-4-2 0,3 1 0,-4 2 0,1-1 0,1 3-41,-1-3 228,1 4 6,-4-7 1,1 7 539,2-4-166,-2 4-150,3-6-113,0 3-336,-3-1 178,7-2 1,-3 7-378,5-2 183,-1 2 0,0 1-68,1 0 1,-1 1 84,0 2 0,1-1-17,-1 4 1,0-1-105,1 2 1,-2 4 72,-2-2 1,-2 4-95,-4-1 1,-2 7 128,-4 6 1,-10 11-384,-12 7 39,9-14 1,-2 0-1,-4 4 1,-2 0 0,-3 5-1,-1-1 1</inkml:trace>
  <inkml:trace contextRef="#ctx0" brushRef="#br1">3194 9544 8429,'4'5'-1660,"-2"2"1245,4-4 0,-3 3 415,3-3 0,1 5 0,2-3 0</inkml:trace>
  <inkml:trace contextRef="#ctx0" brushRef="#br1">3371 9711 8429,'0'5'-405,"0"0"1,-2-5 323,-1 0 0,1-4 185,-4 1 0,3-1-18,-3 1 0,0 2-163,-4-2 0,1 2 124,0 1 1,-4 0-189,1 0 1,-2 0 136,2 0 1,-3 0-109,-3 0 0,2 0 35,1 0 1,2 0 36,-2 0 1,0 0 109,0 0 0,-3-3-73,3 0 0,0-5 113,0 2 0,3 1-96,0-1 0,-1-3 157,0-4 0,-2 0-125,2 0 0,1 2-36,2-5 1,2 4-27,2-4 0,-2 1-13,2-4 0,1 1-79,2-1 1,2 1 73,1 3 1,1-3 2,2 3 1,-1-2 5,5 2 1,-1-2-100,3 5 1,0-4 105,1 4 0,-1-1 2,0 4 1,4 0 15,-1 0 1,4-1 8,-4 1 1,5 0 50,-2-1 0,3 2-70,0 2 1,1-1 64,0 3 0,-1 1-53,1 3 1,0 0 38,-1 0 0,5 0-3,2 0 0,-1 5 4,0 1 0,-2 3-16,3 3 0,-1 0 2,1 3 1,-3 4-31,-3 3 1,-4 0 21,1 0 1,-5 3-10,2 6 1,-4-2 10,-3 2 1,2 1-14,-5-1 0,0 4 6,-3-1 1,-5 6-246,-5 0 0,-1 1 130,-8 0 1,-1 1-241,6-18 1,0-1-1,-2 0 1,0 0 339,-1 1 0,-1-1 0,1-1 0,-1 0 0,-1 1 0,0-1 0,-1 0 0,-1 0 0,-1 0 0,1 0 0</inkml:trace>
  <inkml:trace contextRef="#ctx0" brushRef="#br1">4423 9302 8485,'0'-10'-1861,"0"1"1432,0 0 856,0-1-183,0 1 1,0 3-85,0 0-296,0-1 31,-4 2-74,2-3 216,-2 3 1,3-1-8,-2-1 1,1 2 5,-4-1 1,3-2 185,-3 1-193,-1-1 1,-2-1 169,0 0 1,-1 2-111,1 1 0,-1 4-45,-3-1 1,2 1-53,-4-1 0,-1 2 0,-3-2 0,4 3-109,-1 3 1,1-1 149,-4 4 1,1-1-65,-1 1 0,0 3 20,1-3 0,-1-1-35,0 1 1,2 0 47,1 4 1,0-1 7,3 0 1,-2 1 15,2-1 1,1 0 7,3 1 0,0-1 13,3 0 0,-1 4-33,4-1 1,-3 5 52,3-2 1,-1 3-53,4 0 0,0-2 5,0-1 0,5 1 72,1 3 0,2-1 6,1 1 0,2-1-50,1 1 1,3 0-5,3-1 1,4-2-15,0-1 0,4-2 20,-2 2 0,0-3-43,1 0 1,0-2 44,3 0 1,-1-4 0,-2 0 1,1-4 4,-1 1 0,-2-2 8,-1-1 1,-3 0 53,0 0 1,0 0-69,-1 0 0,1-4 50,0-2 1,-5 1-36,-2-1 0,-1-1 33,-2-2 1,0 0-67,1-1 0,-4-3-2,0-2 0,-4 0-51,1 0 1,-2-4-21,-1-3 1,-1-3-82,-2 4 0,-2-5 57,-4 1 1,-4-1 13,1 1 0,-5-1 34,2 5 1,0-1 6,0 3 1,0 1-21,0-1 1,-2 5-99,5 1 1,-2 3 25,2 0 1,2 2-116,-3 2 27,3 2 0,1 5-246,-1 2 1,1 0 3,0 6 1,2-1 82,1 4 1,4-1 205,-1 2 1,2 1 140,1 5 0,0-3 0,0-1 0,4 1 0,2 2 0,6 1 0,0-1 0,5 1 0,-3 0 0</inkml:trace>
  <inkml:trace contextRef="#ctx0" brushRef="#br1">4637 9544 8448,'5'0'-242,"3"0"0,-7-1 787,2-3 1,-1 3-390,2-2 170,-3 2-501,7 1 1,-4 4 9,2 3 0,1 2 14,-3 3 0,2 0 209,-3 3 1,4 1-24,-1 2 0,-1 1-87,2 0 0,-4 2 69,3 1 1,-1 0-37,1-4 1,3 2 109,-3 2 0,2-3 35,1 3 1,-1-1-74,1 1 0,-2-2 65,6 5 0,-3-4-7,-1 1 1,4 0-4,-1 0 1,2 0 252,-2-4 0,-2 1-65,3 0 0,-3-2-439,-1-1 1,1-3-44,-1-3 0,-3-1-17,0 0 1,-2-3 69,2 1 69,-4-5 41,2 2-7,-4-4 571,0 0-808,-4-4 0,-1-2 232,-5-3 0,1 1-651,0 2 1,-5-4 175,-1 1 0,-3 0-15,0-4 1,2 0 302,1 0 0,3 0 222,0 1 0,-2-2 0,2-1 0,-1-3 0,4 3 0,-3-2 0,-1 1 0,0 0 0,0 3 0,3-2 0,-2 3 0,-2-4 0,2 4 0,-1-2 0,4 2 0,0 0 1,-1-3 0,1 2-14,0-2 0,0 2 157,-1-2 0,4 3-126,0-4 1,3 2 127,-3-2 1,2 2-96,-2 1 1,3 3 166,-3-3 1,4 3-42,-1 1 1,-1 3-25,0-1 0,1 4 7,3-3-76,0 4 1,-1-2-172,-2 4 159,2 0-201,-3 0 1,4 4 44,0 2 0,3 3 38,0 4 1,0 1 104,-3 5 1,1 0 2,3-1 0,-3 4-66,2 0 0,-1-1 13,1-2 0,-2 0-123,2-1 0,1-2 87,-1-1 0,0-3-138,-3 0 1,1-2 8,2 0-205,-2-1 185,4 0-301,-5-3 305,4-2 172,-3-8 0,7-6 0,-3-4 0</inkml:trace>
  <inkml:trace contextRef="#ctx0" brushRef="#br1">4627 9599 7565,'0'-5'1089,"2"1"-1048,1 4 0,2 1-256,4 2 0,1 2 2,3 5 1,1 4 112,5 5 0,-4 0-187,1 2 0,-4 2 80,4-1 0,-5 3-63,2-4 0,-2 2-79,2-1 349,-3-3 0,3 4 0,-3-4 0</inkml:trace>
  <inkml:trace contextRef="#ctx0" brushRef="#br1">5074 10596 8359,'-18'-4'0,"3"-2"-42,3-3 0,2 0 225,0 0 0,2-1 30,2 1 1,2 3 192,4-1-324,0 5 0,0-3 178,0 2-596,0 2 450,0-3 1,4 4 93,2 0 0,-1 1-606,1 2 0,1-1 172,2 4 1,0 1 123,0 2 0,1 4 79,-1 3 1,-1-2 6,-1 2 1,0 2 13,-4 4 0,3 0 8,-3-3 0,3-1-127,-2 1 1,-1-1 77,-3 1 0,3-3-194,0-1 176,0-4-59,-3 3 180,0-5-1,0-4 100,0 0 1,0-7 285,0-1 0,0-2-313,0-4 0,0-4-15,0 1 1,3-8-296,0 2 1,4-3 116,0 2 1,0 1-22,-1-1 1,2 1 81,-1-1 0,0 5-27,-1 1-12,2-1 0,-4 3 248,3-1 1,1 6-266,-2 3 1,-1 2 92,1 1 1,1 0-198,2 0 0,0 1 124,1 2 1,-4 2-8,0 4 0,0 0 51,4 1 0,-4 0-20,0 3 1,-3-2-16,3 4 0,-1-3 139,2 0 0,0-1-66,-4-2 0,3 0 89,-3 0-240,5 1 0,-4-4 126,2 0 1,-1-4-290,-2 1 22,-2-2 40,7-1 57,-2 0 0,3 0-130,0 0 1,-2-3-208,-1 0 1,0-3 485,3 3 0,5-8 0,0 0 0</inkml:trace>
  <inkml:trace contextRef="#ctx0" brushRef="#br1">5605 10521 8421,'-4'-17'0,"2"1"636,-4-6-297,4 7 1,-2 1 618,4 5-646,0 4 1,0 0-830,0 2 556,0 2 0,4-3-660,2 4 1,2 0 320,1 0 1,1 0 78,-1 0 0,0 0 377,1 0 1,-4 0-206,0 0 101,0 0 0,1 0-75,-1 0 0,-3 0 129,3 0 1,-1 4-7,1 2 0,2 5-187,-5 2 0,3 3-8,-3 0 1,0 2 26,-3 4 0,-4-2 4,-2 1 0,-2 0-153,-2 1 1,-2-2 89,-1 1 1,-3-4 58,0-2 0,3-3-62,0 0 55,-1-2 0,4-4 176,-3-3-80,3-2 1,1-1 1,0-1-14,3-2 13,2-3 1,4-3-62,0 0 1,0 3 29,0-1 1,0 4 10,0-3 1,4 4-14,2-1 1,-1 2 35,2 1 1,-1 0 1,3 0-9,1 0 0,1 1-101,-2 2 0,6 1-2,-6 2 0,2 3-165,-1-3 1,-4 1 70,0-1 0,0 2-41,4-5 0,-1 0 220,0-3 0,1 0 0,-1 0 0</inkml:trace>
  <inkml:trace contextRef="#ctx0" brushRef="#br1">5884 10372 8352,'0'-9'-3,"0"0"699,0 3 0,0 1-185,0 2 1,5 3-1177,1 0 0,2 7 251,1 6 0,0 7 121,-3-2 0,2 7 137,-2 0 1,0-1-183,0 0 0,-4 0 212,1 1 0,-2-1-24,-1-2 0,0-6-117,0 3 0,-3-4 267,0 1 0,-1-3-60,0-3 0,3-1 60,-2 0 0,1-3 0,-1 1 0,2-5 0,-3 2 0,3-4 0,-2 0 0,2 0 432,-7 0-263,2 0 1,-3 0 354,0 0 0,-1 0-176,1 0 1,0 0 44,0 0 1,-2 4-143,-1 2 0,-2 3-71,-1 4 0,-6 1-29,2 5 0,-1 0-270,1-1 1,-3 1-388,1-1 1,2 1 271,4 0 0,0-5-279,0-1 0,2-3 185,7-1 1,-2 0-473,1-3 800,3-2 0,0-4 0,4-4 0,0-1 0</inkml:trace>
  <inkml:trace contextRef="#ctx0" brushRef="#br1">5754 10754 8345,'5'0'-45,"4"0"564,-8 0 1,7 4-90,-2 2 1,3 4-542,4 2 1,-2 4 70,5 5 1,-5 0-391,1 4 1,1-1 22,-4 0 1,3 2-149,-6-4 0,2 0 177,1-4 0,-2-2 190,-1-1 1,-3-4 187,3-2 0,0-4 0,-1-1 0,0 2 0</inkml:trace>
  <inkml:trace contextRef="#ctx0" brushRef="#br1">6071 10940 8315,'0'-5'1628,"0"1"-2349,0 4-412,0 8 0,0-1 1133,0 9 0,0-1 0,0 4 0</inkml:trace>
  <inkml:trace contextRef="#ctx0" brushRef="#br1">13482 5577 8321,'-42'-17'-714,"0"-3"0,9-1 1417,2 3 1,9 6 346,4 3-451,5 0-17,4 8-842,5-4 0,11 10 103,3 1 0,8 5-82,1 2 1,9 0 185,0-1 1,7-1-116,2 1 0,1-1-163,6-2 1,-1 0 226,4 1 0,3-2-113,-23-5 1,-1 0 0,2 0-1,-1-1 188,1 0 1,0-1-1,1 0 1,0-1 105,2 2 0,0-1 0,1 0 0,0-1 36,5 1 0,1-2 1,-1 1-1,0-1 35,1 0 1,2-1 0,4 0 0,1 0-456,-2-1 1,1 0 0,2-1 0,2 1 429,0 1 1,0 1 0,-1-1-1,1-1-92,2 2 0,-1-1 0,1 2 1,0-1 1,1 0 1,0-1 0,-1 2 0,-1-1-66,1 1 1,0 0 0,-3 0-1,0 0 50,-1 0 0,1 0 0,1 0 0,0 0-41,-1 0 1,-1 0-1,2 0 1,-1 0 26,0 0 1,0 0-1,-3 0 1,0 0-57,-3 0 1,1 0 0,2 0 0,-1 0-206,-1 0 1,0 0 0,-2 0 0,-1 0 239,-2 0 1,0 0-1,-2 0 1,-1 0-29,2 0 0,0 0 1,-3-1-1,0-1 71,0 1 1,-1-1 0,-3-1 0,-1 0 304,22 0 0,-4-5-196,-2 2 1,-3 1-26,-4-1 0,-2 0 27,-1-4 0,-7 1 681,1 0 0,-7-4-686,1 1 0,-7-2 598,-2 2 1,-2-1-709,2-3 0,-4-2 562,0 3 1,1-3-473,-4 0 1,-2-4-76,-1 0 1,1-4-405,-1 2 0,0-3 162,-3-1 1,0 0 102,0 0 1,0-3-15,0 0 1,0-3 1,0 3 1,-3-2 199,0 5 1,-3-4-155,3 7 0,-3-1 232,3 4 0,-4 2-78,4-1 0,-4 1-53,1 1 1,-2 4-27,-2-1 1,3 5 4,-2-1 1,0 1-184,-6 2 0,-1 1 115,-2 1 0,-3 0-202,-4 4 0,0 0 117,-6 3 1,-2 0-42,-1 0 0,-3 0 131,-3 0 0,0 0-229,-3 0 0,-1 0 249,-2 0 1,-5 0 31,-2 0 0,25 0 0,-2 0-237,1 0 0,-1 0 0,-1 0 0,-2 0 221,1 0 1,-1 0-1,-1 0 1,-1 0 63,-2 0 0,-1 0 0,-2 0 1,-1 0-60,-1 0 1,0 0 0,-3 0 0,0-1-261,0 0 1,0-1 0,1 1-1,1 0 267,-2-2 1,0 0-1,1 1 1,0 2-268,-4-2 1,0 0-1,1 0 1,0 0 280,0 1 0,0-1 0,2 0 0,-1 1 2,0 1 1,-1 0-1,2-1 1,0-1-9,-1 0 1,-1 1-1,1-1 1,-1 1 2,2 1 0,0 0 0,1 0 0,0 0-151,0 0 0,1 0 0,2 0 0,1 0 152,-1 0 0,1 0 0,0 1 1,1 1-14,0-1 0,1 1 1,0 0-1,2 0 9,3 0 0,1-1 0,0 0 0,0 0 16,1 2 0,0 1 1,0-3-1,0 1-3,3 1 1,0 0 0,-1-2 0,1 1 341,-22 4 1,7-3-330,2 3 1,9 0 4,-2 0 1,4 2 673,2-2 1,5-1-682,1 2 0,2-1 662,2 3 0,0 4-653,2-1 0,0 6 501,3 0 0,1 5-407,3 5 0,0 8 166,3 5 0,1 4-252,2 5 0,2-24 0,1 1 115,-2 1 0,1 0 0,0 4 0,1 0-300,0-2 0,0-1 1,0 4-1,1 0 221,0-2 0,1 0 1,0 0-1,1 0-122,1-2 1,1 1 0,0-1-1,0 0-399,4 20 0,-1 1 54,-1-3 0,0-2 8,-4-1 1,0 0-243,-3-4 1,-5 1-337,-5-4 1,-11 1 25,-10 3 929,8-18 0,-2 0 0,2 1 0,-1 1 0,-7 2 0,-3 1 0,-2 1 0,-1 2 0</inkml:trace>
  <inkml:trace contextRef="#ctx0" brushRef="#br1">7570 9916 8311,'0'-19'-319,"0"5"487,0 2 110,0 5 0,4 3-168,2 4 0,5 0 0,2 0 0,4 0-322,2 0 1,4 0 87,5 0 0,3-1 69,0-2 0,3 1 69,-3-4 0,3 3 150,-3-4 1,3 1-14,-3-3 0,5 3-51,-2 0 1,-1-1-4,1-2 1,3 1 174,4 2 1,-1-3-273,-3 3 1,0 1 126,1-1 0,-1 0 19,0 0 1,3 2-67,1 4 0,-1-3-326,-3 0 1,-4 0 39,-1 3 0,-5 0-16,-2 0 1,-3 0 93,-6 0 0,-3 0-75,-4 0-128,1 0 65,-5 0 222,-1 0-606,-4 0 242,0-4 1,0-1 169,0-5 0,0 1-9,0 0 1,-3-2 246,0-1 0,-1 1 0,0-1 0,2 2 0,-4 0 0,1 1 0,-1 0 0,-1 3 660,3-1-399,-3 1 1,5 0 936,-4 0-551,4 4-266,-2-2-196,4 4 0,1 4-104,2 2 0,-2 3-96,2 4 0,-2 1 81,-1 5 0,0 3-171,0 3 1,-8 3-89,-5 3 0,-8 3-41,-7 7 1,10-21-1,-2-1-548,-2 3 0,-2 0 782,1-1 0,-1 1 0,-3 1 0,-1 0 0,1-1 0,0 1 0,-3 0 0,-1 1 0,-2 0 0</inkml:trace>
  <inkml:trace contextRef="#ctx0" brushRef="#br1">8994 9618 8050,'-5'-9'2394,"1"4"-1801,4 0 1,5 7-479,4 1 0,2 6 52,4 6 1,-2 7 25,2 3 1,-2 2-225,2 1 1,-3 3 91,0 0 0,-1-1-136,2-5 1,-3-2-226,3-5 1,-6 0-410,-1-3 1,-3-4-353,3-5 210,-4-4 0,2 0 224,-4-8 0,-1-6 627,-2-9 0,1-3-324,-4-4 1,0 0 323,-3 0 0,2-3 0,1 0 0,3-1 0,-3 1 0,4 6 213,-1 0 0,2 9 119,1 3 1,0 3 399,0 1 0,4 3-198,2 3 1,2 2-170,2 1 1,0 1-185,2 2 1,0 6 59,3 3 0,-2 2-128,2-2 1,-3 2-80,0 5 0,-5 1-155,-1 1 0,-4-1-29,2 2 1,-3-3-195,-1 0 1,-5 0-135,-1-1 1,-2-2 195,-1-1 1,-1-6-270,1 0 409,0-6 1,-1 1 187,1-4 0,3-1 24,0-2 1,4-2 27,-1-4 0,1-1-37,2 1 0,4 0 190,-1-1 1,4 5-13,-1 2 1,2-1-94,2 1 0,-4 0-170,0 3 1,0 1 106,4 2 1,-5 2-136,-2 4 0,-2 2 55,-1 1 0,0 3-69,0 3 1,-4 0 13,-2-3 1,-6 3-115,0-3 1,-1-1 159,4-2 0,0-1-29,-1-2 0,1 0 235,0 1 0,3-4-136,-1 0 1,5-3 444,-1 3-245,2-4 0,1 7-124,0-3 1,7-1-31,3 1 1,4 0-5,-1 4 1,6-1-60,0 0 0,5 1-182,-2-1 0,3 0-383,0 1 0,-1-1 245,1 0 1,-3-3-510,2 1 1,-3-5 16,1 1 765,-3-2 0,0-5 0,0-1 0</inkml:trace>
  <inkml:trace contextRef="#ctx0" brushRef="#br1">9423 9534 7999,'-10'0'0,"5"0"0,1-4 0,8 3 2207,2-2-1390,3 2 0,0 1-407,0 0 1,1 0-376,-1 0 1,0 1 111,0 2 1,-2 2 42,-1 5 1,-1-1-234,1 0 0,1 2 136,-3 1 0,-1-1-400,-3 5 0,0-4 82,0 4 1,0-5 44,0 2 0,0-3 110,0-1 1,0-3 45,0 1 1,0-4 84,0 3 1,4-4-79,2 1 0,0-2 143,4-1 1,-2 0-117,7 0 1,-2 0-21,2 0 0,1-3-176,2 0 0,-2 0-285,-1 3 1,-3-1-449,0-2 200,-1 2 0,-6-2-97,-2 6 1,-3 2 56,-3 4 759,-2 1 0,-13 3 0,-2 1 0</inkml:trace>
  <inkml:trace contextRef="#ctx0" brushRef="#br1">9339 9907 7999,'-15'4'1973,"6"-3"-1371,5 3 0,12-4-211,5 0 1,8-4-110,7-2 1,1-3-230,5 0 1,-3 0-101,3 0 0,0-1-215,0 1 1,1-1-669,-4-3 0,3 3 530,-3-3 1,-1 6-1383,-5 1 1782,2 0 0,-12-4 0,3 1 0</inkml:trace>
  <inkml:trace contextRef="#ctx0" brushRef="#br1">9618 9786 7999,'-9'9'1047,"4"0"-720,0 1 1,5 4 430,0 5-478,0-1 1,0 12 146,0-2 0,2 6 316,1 1 0,2 0-435,4-1 0,4 1-82,-1-4 1,1 0-827,0-3 1,0-4 412,3-2 1,1-3-963,-1 0 0,0-5 335,0-1 0,0-4 814,-3-3 0,3 3 0,-1-4 0</inkml:trace>
  <inkml:trace contextRef="#ctx0" brushRef="#br1">10056 9506 8081,'-25'-4'3276,"3"-1"-1638,17 0 0,2 2-1615,6 6 0,-2 2-144,2 4 0,-2-2-1282,-1-1 1185,4 0 1,1 3-409,5 1 0,-3-5 257,2-2 1,0-1 56,6 1 1,1-2 10,2 2 0,-3-2 301,-3-1 0,3 4 0,-1 2 0</inkml:trace>
  <inkml:trace contextRef="#ctx0" brushRef="#br1">10046 9665 8312,'0'9'952,"0"0"1,1-3-489,3 1 0,4-5 17,4 1 1,5-2-185,-2-1 1,6 0 156,1 0 1,4 0-164,-2 0 0,-1 0-259,-1 0 1,-6 0 34,0 0 0,-5 1-172,2 2 0,-7 3-40,-3 7 0,-2-2 128,-1 5 1,-4 2-378,-2 4 0,-6 3 176,0-4 1,-5 1-355,2-3 0,-3 2 86,0-3 1,2 3-44,1-6 0,2-1 107,-2-2 0,3-6-34,0-2 0,5-3 263,0-1 1,5-1-72,-1-3 1,2-2 75,1-6 0,4-2-46,3-1 0,5-2 234,4 5 0,-2-4 281,2 4 1,-1 1 364,4 4 1,-2 3-285,-1 4 1,1 1-122,-1 2 0,1 3-403,2 3 1,-1 0 182,-3 0 1,2 1-245,-5-1 1,4-3 68,-4 0 1,4-3 153,-4 0 0,5-2 0,-3-1 0</inkml:trace>
  <inkml:trace contextRef="#ctx0" brushRef="#br1">10382 9432 8072,'0'-9'2091,"0"2"-866,0 1-1194,0 4 1,3 3 84,0 8 1,3 9 170,-3 7 1,4 2-55,0 1 1,0 1 29,-1 2 0,2-2-187,-2 2 1,3-2-197,0-1 0,-1-4-848,-1 1 1,1-4 507,-2 1 1,1-7-760,0-2 0,0-3 1219,-4-1 0,0-4 0,-3 0 0</inkml:trace>
  <inkml:trace contextRef="#ctx0" brushRef="#br1">10475 9618 8072,'9'-9'0,"0"3"0,1-1 544,-1 5-281,0-2 0,4 1 109,-1 0-1320,1 0 638,-4 7 0,3 1-396,1 4 448,-1 1 0,-6-1 258,0 0 0,1 5 0,2 0 0</inkml:trace>
  <inkml:trace contextRef="#ctx0" brushRef="#br1">10447 9870 8072,'-10'9'1366,"1"0"-807,4 5 0,0-3 216,2 4-191,2 1-277,-3 3 0,4 0 190,0 3 7,4-2-193,1 2 0,4-4-174,0-2-54,5 1 0,-3-7 59,5 3 1,-1-7-126,4-3 1,0-2-239,-1-1 1,1-2 91,-1-4 1,-2-1-491,-1-9 0,-3 0 166,0-6 0,-2 2-24,-4-1 0,-2 1 191,-4 1 1,-4 1-28,-2-1 0,-4 1 42,-2 3 1,-4-2-5,-5 5 0,0 0 192,-4 2 1,3 5-117,-2 2 1,3 2 199,-1 1 1,6 0-195,0 0-62,5 4 0,-2-2-163,7 4 27,2-4 1,9 1 176,4-6 1,5-3 213,4-6 0,1 1 0,4-6 0,1 2 0</inkml:trace>
  <inkml:trace contextRef="#ctx0" brushRef="#br1">10698 9627 7916,'0'-5'963,"0"1"-56,0 0-228,0 3 0,0-3 0,0 11 480,0 2-777,4 7 1,-2-6-72,5 3 0,-4-3-128,3-1 0,3 0-71,4-3 1,2 1-157,-2-4 1,3-1 47,0-5 1,0-3 161,0-7 1,0 2-746,-3-4 0,-1 0 257,-3 0 0,-3-3-401,-3 2 0,-3 2 166,-3-2 1,-4 5 4,-5-1 1,-4 1 114,-5 2 1,0 4 7,-4 2 0,1 3-10,0 3 1,-5 6 159,4 7 0,-3 2 36,6 4 1,-3-1 242,4 4 0,-5-5 0,6 7 0,-3-3 0</inkml:trace>
  <inkml:trace contextRef="#ctx0" brushRef="#br1">10475 9804 7438,'0'15'-1245,"0"-2"830,0-3 1846,4-5-885,1 3 1,5-6 93,3 4 77,1-4-335,5 3 0,4-5-95,1 0 1,3-2 50,1-1 496,4 2-809,-3-7 144,3 3 1,-1-4-741,0-1 0,-1 1 452,-5 0 0,-2-1-827,-4 1 1,-1 0 457,1-1 0,-6 4-1104,-3 0 1592,-5 0 0,-5-4 0,0 1 0</inkml:trace>
  <inkml:trace contextRef="#ctx0" brushRef="#br1">10801 9814 7991,'-15'18'690,"-2"1"-347,6 0 0,1-1 111,4 1 310,4 4-414,-3-4 0,6 4 185,3-4-366,1-5 1,5 3 5,2-5 1,1 0-146,6-2 0,-3-4-464,6 0 0,4-4 377,-2 1 1,5-2-1706,-4-1 1762,2-4 0,1-1 0,0-4 0</inkml:trace>
  <inkml:trace contextRef="#ctx0" brushRef="#br1">11620 9646 7916,'-15'-1'130,"3"-2"0,2 2-87,0-2 0,-3 2 204,-3 1 1,0 0 185,0 0 1,-4 0 370,1 0 0,-2 0-128,3 0 0,0 1-255,3 2 0,-2 3 23,5 6 1,2 3-98,4 4 0,4-1-396,-1 1 1,6 3-47,3-1 0,4 1 0,2-3 1,2-5 77,5-1 1,4-4-152,2-3 0,-2-2 20,2-4 1,-1-1 1,1-2 1,-1-2-133,-3-4 0,-5-1 80,-1 1 0,-3-3-208,-3-1 1,-4 0 61,-2 0 0,-2 3-64,-1-3 0,-7 0 66,-2 1 1,-6-1-104,3 4 1,-5 0-167,2-1 1,-2-2 179,2-1 0,-2-2-141,5 3 572,0-5 0,2-2 0,1-4 0</inkml:trace>
  <inkml:trace contextRef="#ctx0" brushRef="#br1">11564 9348 7938,'9'-5'392,"1"2"0,2 7-8,1 5 1,-1 9 73,-3 7 0,2 7-25,1 5 0,-2 4-239,3 6 0,-3-3 19,-1 3 1,4-4-1,-1 4 0,2-2-520,-2-4 0,0-4 251,3-3 0,-3-5-165,4-1 0,-5-5 108,2-8 1,-3 2-981,-1-5 1,-2-3 1092,-1-6 0,-4 2 0,2 0 0</inkml:trace>
  <inkml:trace contextRef="#ctx0" brushRef="#br1">11769 9702 7960,'-4'-5'927,"3"-4"0,-2 8-342,6-2-546,2 2 0,7 1-30,1 0 0,0 0-254,0 0 0,-2 0-300,5 0 0,-2 0 315,2 0 1,1-4 3,-1-2 1,-2-3 124,2-4 0,-5 3-479,1-3 1,-1 2 225,-2-1 0,-3 0 354,0-3 0,-3 2 34,0-2 1,-2 3-78,-1 0 0,-1 3 1543,-2 3-767,2-3 103,-4 8 0,5-2-305,0 6 1,0 4-33,0 9 1,0 4-53,0 8 0,5-1 43,1 1 0,5 4-264,2 3 0,-1-3-4,-3-1 1,4-6-304,-1-4 0,4-1 127,-4-1 0,0-5-372,-2-2 1,1-1 250,-2-2 1,3-4 2,-6-2 1,2-3-398,2-3 1,-4-3-91,0-6 0,-3-4-351,3-6 1,-3 0 359,4-3 0,-5-5-27,1 2 0,-2-3 159,-1 0 0,0 1 100,0-4 1,0 2 349,0 1 0,0 4-2,0 8 1,0 5-76,0 1 219,0 3 1209,4 5-1002,1 1 0,3 8 303,-1 2 1,1 5-206,-2 2 1,1 6 8,0 0 0,1 3-158,-2-1 0,2 2-239,2 2 0,-4-1 75,0-3 0,0-1-85,4 2 0,-1-2-447,0-2 0,-3 0 207,1-3 0,-2-1-408,1-5 1,1-3-22,-4 0-114,5-4 1,-3 3 59,4-5 0,-3-8-15,0-1 1,-3-6 656,0-1 0,2-2 0,0 0 0</inkml:trace>
  <inkml:trace contextRef="#ctx0" brushRef="#br1">12458 9460 9324,'5'0'2861,"4"0"-1541,1 0-909,3 0 1,6 0-104,-1 0 0,1-4-241,0-3 0,-1 2-206,1-1 0,-2 1 181,-1-1 0,1-3-801,-5 3 0,0 1 434,-2-1 0,-2 3-2448,-2-3 836,-2 3 1270,-4-1 0,-4 4 362,-2 0 1,-5 1 268,-2 2 1,-2 4 627,2 5 1,-2-1-481,2 5 0,1-2 346,3 2 1,-1 2-173,1-3 0,3 3 924,0 0 1,3 0-359,0-3 0,2 2-228,1-5 1,4 1-347,3-4 1,1 0-274,1 1 0,1-4-288,-1 0 1,3-4 289,1 1 0,0-3-273,0-3 0,-2-2 131,4-4 0,-3-4-963,0 1 0,-2-4 254,-4 4 0,1-5 39,-4 2 1,0 0 309,-3 0 0,0-1 194,0-2 0,0-5 185,0-2 0,0-2-15,0-1 0,0 5 462,0 1 0,0 6-306,0 4 884,-4 2-447,3 4 1,-3 4 237,4 9 0,3 7-189,0 11 0,3 5 139,-3 1 0,5 8-235,-2 2 0,-1-4-133,1 0 1,-4-2-440,1 2 1,2-2 182,-2-1 0,3-7-288,-3 1 1,0-8-295,-3-1-1465,4-1 1262,-3-7 759,3-2 0,-8-9 0,-1-5 0</inkml:trace>
  <inkml:trace contextRef="#ctx0" brushRef="#br1">12728 9562 7960,'5'-4'792,"-1"3"-74,0-3-142,2 4-1637,7 0 788,-3 0 1,5 1 175,-3 2-821,3-2 614,3 3 1,8-4-141,2 0 444,2 0 0,6 0 0,3 0 0</inkml:trace>
  <inkml:trace contextRef="#ctx0" brushRef="#br1">13436 9469 7960,'-19'0'0,"3"0"0,1 0 2439,4 0-1580,-3 0 1,8 0 278,0 0-610,4 0 197,-3 0-370,5 0 0,6-3-17,3 0 0,5 0 71,8 3 1,0 0-76,6 0-868,-6 0 465,9 0 0,-11 0 174,5 0-1559,0 0 1013,-1 0 1,-2 0-1228,-3 0 1106,0 4 0,-5-3-188,-1 2 0,-6 1-150,-1-1 456,-4 0 0,2-2-137,-4 3 412,0-3-304,-4 3 381,-1-4 1,-1-3-3,0 0 1,3-2 69,0 2 103,2 2 0,2-6-81,2 4 1,0-3 50,3 3 1,-4-2-75,1 2 1,-1 2 68,1-2-107,-2 2-448,7-3 283,-7 3 228,4-3 0,-1 8 0,1 1 0</inkml:trace>
  <inkml:trace contextRef="#ctx0" brushRef="#br1">13585 9395 7960,'-5'-14'1138,"4"4"-485,-7-4-325,7 9 0,-4-3 1019,2 2-450,2-3-110,-3 0 1,4 3-250,0 0 1,5 4-25,4-1 1,1 2-292,6 1 0,-1 1-159,4 2 1,0 5-93,-1 4 1,-2 6 83,-1 1 0,-3 0-106,0 6 1,-3 0 85,-2 3 1,-3 0-745,-4 0 0,0-1 86,0-3 1,-4 3-121,-3-2 1,-4-2-326,-1-1 0,-1 0 494,4 0 0,0-3-1375,-1-4 1948,1-3 0,0 5 0,-1-2 0</inkml:trace>
  <inkml:trace contextRef="#ctx0" brushRef="#br1">14348 9320 7981,'-9'-4'647,"-1"-1"0,5-1 1877,2-1-1819,-2 5 0,5-2-304,0 4 0,5 0-61,8 0 0,2 0 79,7 0 1,-2 0-259,5 0 0,-1 4 28,1 3 0,1 4-280,-4 1 0,-4 5 126,-2-2 1,-6 3-547,-1 1 0,0 2 255,-6 1 0,-2 1-382,-7-1 0,-1-3 140,-5 3 0,-3-2 14,0-2 1,-2-2 70,2-1 0,-2-4-119,5-2 0,-4-1-153,4-5 0,0 0 259,2-3 1,2-4-73,2-2 1,2-3 497,4-4 0,4-1 0,2-5 0,2 1 0,2-1 0,3 0 0,2 1 0,-1 0 0,-2 3 0,2-2 0,-2 5 0,2-1 326,-2 4 0,-2 1-44,3 1 1,-6 0 659,-1 4 1,0-1 394,4 1-846,-1 2 1,0-4-186,1 2 1,-1 2-83,0-3 1,1 0-617,-1 1 0,1-4 360,3 1 0,-2-3-247,5 0 0,-5-1 129,1-3 0,2 3-495,-2-2 1,1 0 264,-4 0 1,0 2 133,1-3 0,-2 3 134,-2 0 554,-2 5 395,0-3-658,-3 7 1,4 1 256,-5 6 1,0 8-129,0 4 1,0 5 303,0 5 1,3 4-184,0 2 1,3-1-152,-3 1 0,1 1-187,-1 2 1,-1-1-203,5-2 0,-4-2-647,3-4 1,-3-1 445,3-2 0,-3-3-1653,4-7 1394,-1 3 0,3-9-107,0 0 1,1-5 677,-1-7 0,0-10 0,1-7 0</inkml:trace>
  <inkml:trace contextRef="#ctx0" brushRef="#br1">15018 9199 7981,'-5'0'3276,"1"0"-2281,4 0-801,0 4 1,4-3 138,2 2 149,3 3-322,0-1 0,1 5 213,3 3-324,-3-3 113,4 3 0,-6 1-16,-2 1 1,1 0-131,-4 0 0,4-2-926,-4 2 653,0-3 0,-3 4-591,0-3 1,0-1 435,0-3 0,-1-3-279,-2 1 1,1-5-389,-5 1 746,1-2 0,-2-5 172,2-2 1,-2 0-29,5 0 1,0 0 1,3-3 393,0-1 340,0 1 0,4 1-308,3 2 1,1 1 439,1 5 0,2 0-271,1 0 1,-1 1-77,5 3 1,-1-2-292,4 4 0,-1-1-401,-3 1 1,2 1 164,-5-3 1,4-1-103,-4-3 0,4 0-671,-4 0 0,0 0 969,-2 0 0,-1-4 0,0-2 0</inkml:trace>
  <inkml:trace contextRef="#ctx0" brushRef="#br1">15409 9041 10284,'0'9'543,"0"0"1,0 5-363,0 1 0,0 3-73,0 1 0,0 0-64,0 3 0,1-2 116,3 1 0,-3 2-533,2-1 0,-2 0 287,-1-4 1,0 1-996,0-1 0,0 1 1081,0 0 0,-4-1 0,-2 1 0</inkml:trace>
  <inkml:trace contextRef="#ctx0" brushRef="#br1">15242 9497 7981,'-19'9'454,"4"1"154,-1-1 1,2 0 40,-2 1 259,-1-1-526,2 0 0,1 4-144,1-1-148,-1 0 0,3 1-98,-1-1 1,5 1 84,1-4 0,3 0-1496,0 1 1196,2-5 0,2 2 223,2-4 0,3-4 0,3-4 0</inkml:trace>
  <inkml:trace contextRef="#ctx0" brushRef="#br1">15242 9478 7981,'9'1'333,"0"3"0,1 1 576,-1 4 0,0 0-626,1 1 1,0 2-292,2 1 0,0 0-467,3-1 1,-2-1 343,2 1 0,1-3-250,2-2 1,-2 1 153,-1-2 227,1-2 0,3 0 0,-1-4 0</inkml:trace>
  <inkml:trace contextRef="#ctx0" brushRef="#br1">15894 8994 8339,'-6'-4'1620,"-2"3"-746,7-3 1,-2 5-469,6 2-234,2-2 0,5 7-217,-1-1 1,1 1 115,3 1 1,-2 1-598,5-1 0,-1 0 284,4 0 0,-1 4-960,1-1 0,-4 1 1202,1-4 0,-5 0 0,3 1 0</inkml:trace>
  <inkml:trace contextRef="#ctx0" brushRef="#br1">15884 9190 8024,'-9'0'0,"4"1"2101,2 2-610,2-2-1235,1 3 0,5-1-581,4 0 1,5 0 834,4-3 0,1 0-125,-1 0 1,4 1-371,0 3 0,0-2 68,-4 4 0,1-1-552,0 1 0,-5 3 269,-2-3 1,-5 5-651,-4 2 1,-2 2 271,-1-3 0,-1 2-10,-2-2 1,-6 0 587,-3 3 0,-5-3 0,3 1 0</inkml:trace>
  <inkml:trace contextRef="#ctx0" brushRef="#br1">16154 9208 8024,'10'10'667,"-1"-1"0,-3 0-140,0 1 1,0 0-21,0 2 0,2-1-311,-2 1 1,-1 2-260,2-2 1,-5 2-136,1-2 1,-2-2 190,-1 3 0,0-5-612,0 1 1,-1-5 124,-2 6 494,-2-3 0,-9 2 0,0 1 0</inkml:trace>
  <inkml:trace contextRef="#ctx0" brushRef="#br1">15624 9478 8024,'-15'0'0,"3"1"2350,6 3-1516,1-3 1,7 3-791,5-4 0,5-1-84,13-2 0,4 1 46,8-5 1,4-2 75,3-3 0,5-2-567,0 2 0,2 1 467,-1-1 1,-3-1-630,3 0 0,-7 2-130,-2 5 0,-4-3-133,-3 3 0,-7 2 371,-8 1 0,-5-1 539,-5 1-26,-4-1 0,0 6-10,-5 1 0,-5 2 621,-1 4 0,-3 1-587,-3 3 0,1-2 976,-1 5 0,-2-2-364,2 2 0,0 0 1,2-3 0,1 2-370,0-2 0,2-1-347,1-3 0,4 1-1586,-1-1 965,2 0 727,1 1 0,-4-1 0,-1 0 0</inkml:trace>
  <inkml:trace contextRef="#ctx0" brushRef="#br1">15931 9553 8397,'-5'6'1187,"2"0"142,2-4-815,1 3 1,2-2-40,4 0-291,4 0 0,10-3 201,2 0 0,2 0-110,7 0 0,-1 0-218,5 0 1,-6-1 73,-2-2 0,0 2-580,-5-2 1,-1 2 165,-6 1-120,3 0 0,-9 4 180,1 2 1,-6 3 55,-7 4 0,-3-3-67,-3 2 1,-1 2-170,-3-2 1,3 4-471,-2-4 0,1 1-76,2-4 1875,0 0-706,3 1 0,2-4-113,4 0 0,4-4-174,3 1 0,5-5-2,4-1 0,2-4-513,4 0 0,-2-1 225,1-1 1,-1-4 356,-1 1 0,3-9 0,2 2 0</inkml:trace>
  <inkml:trace contextRef="#ctx0" brushRef="#br1">16490 9032 7964,'-6'0'1638,"2"0"0,3 0-908,-2 0 0,2 1-438,-2 2 0,2-1 150,1 4 0,0 0-105,0 3 1,3 1-1,0-1 0,4 1-203,0 3 0,2-2-259,3 5 1,-1-4-22,1 4 0,-1-4-280,2 4 0,-3-4 53,3 4 1,-6-4 161,-1 3 1,-3-3-66,3 0 1,-4 2 10,2-2 0,-3 1 282,-1-4 1,0 0-81,0 0 1,0 1 587,0-1-249,0 0-54,0 1 1,1-4-51,2 0 1,2-4-66,4 1 1,4-2-178,-1-1 0,0 0 88,-2 0 0,2 0-671,1 0 0,-1 0-46,-3 0-405,1 0 0,-1 0-685,0 0 377,-4-4 1412,0-1 0,-5-4 0,0-1 0</inkml:trace>
  <inkml:trace contextRef="#ctx0" brushRef="#br1">16657 9143 7964,'-9'0'2987,"4"-4"-1750,-4 3-808,8-3 1,-1 1-285,8 0 1,5-1 77,7 0 0,2 2 27,2-4 0,2 1-170,4-1 0,-1 1-242,1 2 0,-1 2-1021,-2-3 0,0 3 659,-6 1 1,0 0-914,-6 0 1,-4 0 656,-3 0 1,-4 1 779,1 3 0,-10 1 0,-3 4 0</inkml:trace>
  <inkml:trace contextRef="#ctx0" brushRef="#br1">16732 9171 7964,'-15'4'908,"2"-3"-527,3 3 1,4-4 209,0 0 36,4 0-32,-2 0-174,4 0-441,8 0 79,-2-4 1,13 2-30,-1-4 12,1 0 1,8-3-87,-2-1 0,2 1-259,1 0 0,-4-1-247,1 1 0,-5 3 306,-1 0 0,-2 4-85,-4-2 1,-4 0 146,-3 1 1,-3 0 254,3 3 0,-4 4 114,2 2 1,-3 3 495,-1 0 1,-1 4-273,-3 3 1,2 2 318,-4 0 0,4 1-245,-1-1 1,2 0-86,1-2 0,-3-2-448,0-2 1,0-4 99,3 1 0,1-3 83,2 0-190,-2-1 1,4-5-429,-2 0 308,2 0 0,5-5 52,-1-1 1,-1-2 162,-2-1 0,5-1-51,-5 1 1,4 1 135,-3 2 0,1 0-104,1 3 0,0 2 236,1-2 0,-1 2-32,0 1 0,1 4-117,-1 2 0,-1 4-138,-2 2 1,2 3 131,-5 3 1,0 1-91,-3-1 1,0 1 71,0 0 1,0-1-434,0 1 1,-3-1-124,0-3 1,-5 2-322,2-5 0,1 4 431,-1-4 0,1 0 362,-2-2 0,-5-1 0,2 0 0</inkml:trace>
  <inkml:trace contextRef="#ctx0" brushRef="#br1">5642 11555 8429,'-9'5'0,"3"-1"-572,0-4 1,3 3 361,-4 0 1,4 0 105,-3-3 0,4 1 135,-1 3 54,2-3 377,-3 3-172,3-4 896,-3 0-1029,-1 0-393,0 0 179,-4 0 0,0 0 51,-1 0 0,1 0-59,0 0 0,2 3 81,1 0 0,-3 0-38,-3-3 0,-2 0 30,2 0 0,-3 0 5,-3 0 1,0 0 45,2 0 0,-4 0 5,1 0 1,-2-3 23,3 0 1,0-3-56,3 2 0,-3 0-60,3 1 0,-2 2 62,2-2 1,-2 1-102,5-1 0,-2 2 65,2-2 1,1 2-9,-1 1 1,2-3 8,0 0 1,1-2 5,0 2 1,2 1 147,1-4 1,1 0-132,-1-3 115,-2-1 1,3-2-96,-1-1 1,-1 1-27,4 3 1,-1-1-23,1 1 1,2 0-8,-2-1 1,1 1 2,2 0 0,0-1-19,0 1 1,0 0-97,0 0 1,0-2 62,0-1 0,2 1-19,1-1 0,-1 2 46,4 0 0,-3 1 55,3 0 1,-3-4-25,4 1 1,-2 0 9,1 2 0,2 1-12,-2 0 0,3-1 11,0 1 1,0 0 20,1-1 1,-1 1-26,0 0 1,1 0-19,-1 3 0,0-2 14,0 2 0,1-3-50,-1 0 1,0 3-79,1 0 56,-1 4 0,0-4-17,1 3 0,-1 2-10,0-2 0,-3 2 1,1 1 1,-1 0 42,3 0 0,0 0-9,1 0 1,-1 0-11,0 0 1,4 1 142,-1 2 1,2-1-62,-2 5 1,3-2 14,3 1 0,-2 1-6,-1-4 0,1 5 15,2-2 1,0 1-8,-2-1 0,1 3-25,-1-3 1,1 2 36,2 1 1,-1 1-30,1-1 1,0 0 23,-1 1 0,1 0-5,0 2 0,-1-1 6,1 1 1,-4-1-2,1 2 1,-4-2 3,4 5 1,-5-4 50,2 4 1,-4-4-58,-3 4 0,2-4-42,-1 4 0,-3-4 29,-1 4 0,1-2-62,-1 2 0,0 0-9,-3-4 1,0 5-12,0-1 0,-1-3 60,-2-1 0,1 2-13,-4-2 0,0 1-232,-4-4 1,1 0 136,0 1 0,-4-1-83,1 0 0,-1 1 71,4-1 1,-4 0-299,-3 0 425,3-3 0,-9 2 0,2-3 0</inkml:trace>
  <inkml:trace contextRef="#ctx0" brushRef="#br1">5521 11611 8475,'-5'0'6,"1"0"7,0 0-617,3 0 647,-3 0 36,4 4 1,0 1 271,0 4 0,0 4-113,0-1 1,0 5-62,0-2 1,0 3-68,0 0 1,3 1 7,0 0 1,0 0 72,-3 3 0,0-2 17,0 1 1,1-1-151,2-1 1,-2-1 76,2 1 0,-2 1-47,-1 1 1,3-1 30,1 2 0,-1-3-147,-3 0 1,0 0 36,0-1 1,3 1 23,0-1 0,0-2-140,-3-1 0,0-3 89,0 0-352,0-1 99,0-2-5,0 0 0,0-3-156,0 1-245,0-5-98,0 2-326,0-4 1101,-4 0 0,-5-4 0,-6-1 0</inkml:trace>
  <inkml:trace contextRef="#ctx0" brushRef="#br1">5410 11704 8466,'-10'0'0,"5"0"0,0-3-1444,2 0 664,2-1 916,-3 4 1259,4 0-1157,0 5 0,0 0-77,0 4 1,1 0-81,2 1 1,-1-1 67,4 0 0,-1 4-250,1-1 0,3 1 42,-3-4 1,-2 3-322,-1 1 0,1-1 36,-1-3 0,1 1-434,-4-1 778,0 0 0,0 1 0,0-1 0</inkml:trace>
  <inkml:trace contextRef="#ctx0" brushRef="#br1">5512 11722 8479,'-9'-9'0,"4"0"665,0 4 69,5 0-2713,0 5 1894,0 9 0,0-6 343,0 6 0,4-5-146,-1 2 0,1-2 5,-1 2 1,1-3-78,2 3 1,2-1-1,-1 1 1,5 2-81,4-5 0,1 3-63,2-3 1,4 3-36,1-3 1,3 4-723,1-4 860,4 4 0,-3-2 0,3 4 0</inkml:trace>
  <inkml:trace contextRef="#ctx0" brushRef="#br1">5121 12709 8047,'-5'-4'2208,"1"3"-1485,4-3-748,0 8 81,0 1 0,1 9 213,2 1-742,-2 7 398,7 2 1,-4 1-582,2-1 464,3 1 1,-7 2 4,4-2 1,-4-2-29,1-5 0,-1-3-58,1-3 0,-2-1-60,2-2-322,-1-4 367,-2-1 288,0-4 0,0-8 0,0-2 0</inkml:trace>
  <inkml:trace contextRef="#ctx0" brushRef="#br1">5326 12681 8047,'6'0'1055,"0"0"-624,-4 5 0,6 0-281,-5 4 1,4 1-522,-1 3 0,2 2 46,2 7 1,-1-1 149,0 4 1,-4-4-37,-1 4 0,-3-4 61,-1 0 1,0-2 125,0-3 1,-8 0 16,-1-3 0,-3-1-27,-1-3 0,2 1-89,-5-1 0,2-4 27,-2-2 0,0-2 81,3-1 0,0-1 9,0-2 0,6 0 90,-2-6 1,3 1-74,0-4 1,-2-1 70,5 0 1,0-2-87,3 2 1,0 1 14,0 3 1,1-1-72,2 1 0,-1 1-149,4 1 1,0-1-114,0 2 1,2 1-107,-2-1 428,-2-1 0,5-2 0,-4 0 0</inkml:trace>
  <inkml:trace contextRef="#ctx0" brushRef="#br1">5447 12504 8047,'0'-14'350,"0"5"-87,4 0-129,-3 8-122,3-3 0,0 8-15,3 3 0,-2 3-12,1 5 0,-1 1 34,1 6 1,2 1-20,-5 2 0,1-1 4,-1 1 1,-2-1-4,2 1 0,-2 0-162,-1-3 0,0 0-17,0-4 1,3 1-127,0 0 1,0-4 122,-3 1 1,0-4-78,0 4 0,-3-5 258,0 1 0,-4-5 0,2-3 0</inkml:trace>
  <inkml:trace contextRef="#ctx0" brushRef="#br1">5410 12905 8047,'-5'5'0,"3"3"0,-4-2 0,4 3 706,-1 0 0,2 5-194,1 1 0,0 4-508,0 2 1,4-1-227,2 2 1,3-3-207,0 0 1,0-4 180,1-3 1,-1-5-73,0-1 1,-3-2 214,1 2 1,-1-4-21,3 1 0,0-3-165,1-3 1,0-2 77,2-5 1,-1 1 210,1 0 0,-1-9 0,-2-2 0</inkml:trace>
  <inkml:trace contextRef="#ctx0" brushRef="#br1">5670 12644 8047,'10'-14'687,"-1"1"-463,0 7 1,2-1-112,1 4 0,-1 1-406,5 5 0,-2 2 11,2 4 0,-3 5 138,-3 1 1,-4 4 166,0 3 1,-4-2 156,1 5 1,-2-1-17,-1 1 1,0 2 182,0-3 1,0 0-411,0 1 1,-1-3 117,-2 3 0,1-5-158,-4 2 0,3-2-50,-3-2 1,0-3-209,0-3 0,-2-1 43,2-2 1,-3-4-155,0-2 0,0-2 472,-1-1 0,-3 0 0,-1 0 0</inkml:trace>
  <inkml:trace contextRef="#ctx0" brushRef="#br1">5540 12858 9064,'9'0'-161,"2"-3"135,1 0 1,3-1-378,3 1 1,4 2-22,0-2 0,0-1-47,0 0 0,-5 0 304,1 1 0,-2 1 101,-1-4 1,0 1 196,-3-1 1,-1-3-232,1 3 0,1 1 100,0-1 0,-1-5 0,2 1 0,0-3 0</inkml:trace>
  <inkml:trace contextRef="#ctx0" brushRef="#br1">5912 12607 8047,'0'-14'-706,"0"4"494,0-2 0,0 1 1665,0 2-423,0 0-846,0 4-147,0 0 1,3 6-68,1 3 1,-1 4 180,-3 4 1,3 5-9,0-2 0,0 6-116,-3 1 0,0-1 69,0-2 1,3 0-347,0-1 1,0 0 128,-3-3 1,1 2-652,2-5 440,-2 1 0,4-4-556,-5 0 327,0-3 196,0 2 0,-1-7 365,-3 2 0,-1-2 0,-4-1 0</inkml:trace>
  <inkml:trace contextRef="#ctx0" brushRef="#br1">5922 12719 8047,'4'-10'0,"-2"5"0,4 2 0,0 1 604,4-1 1,0 2-517,2-2 1,0 3-605,3 3 0,-3 1 143,0 2 0,-2 2-134,0-1 1,-5-2-211,-2 1 717,2 0 0,-4 4 0,-1-1 0,-5 0 0</inkml:trace>
  <inkml:trace contextRef="#ctx0" brushRef="#br1">5950 12896 8047,'-5'9'0,"3"1"724,-4 3 0,4-2-218,-1 4 0,2 1-266,1 3 0,4-1-290,2 1 1,3-4-417,0 1 0,3-5 184,1 2 1,2-6-111,-2-1 0,3-4-43,0 1 0,0-3-101,0-3 536,6-2 0,-3-8 0,9-2 0</inkml:trace>
  <inkml:trace contextRef="#ctx0" brushRef="#br1">6322 13007 8013,'-9'-4'0,"-1"3"2816,1-3-1237,4 12-1579,1 7 0,-4 13 0,-3 5 0</inkml:trace>
  <inkml:trace contextRef="#ctx0" brushRef="#br1">8268 7551 8505,'4'-19'0,"1"5"328,5 2 1,2 5-113,0 4 1,5-1-194,-1 1 1,4 0-9,2 3 1,4 4-298,-1 2 0,1 6-511,-2 0 1,-1 5 133,-4-2 659,-1 3 0,1 0 0,0 1 0</inkml:trace>
  <inkml:trace contextRef="#ctx0" brushRef="#br1">9991 7523 8543,'-10'0'-443,"1"0"405,4 0 1,-2-1 161,3-2-219,-3 2 128,6-3 457,-3 0-207,4 3-17,0-3-284,4 4 0,5 0 140,7 0 0,7 0 63,5 0 0,1 0-350,5 0 1,3 1 70,3 2 1,2 3-180,-2 6 0,-6-1 1,2 2-1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A6424C-2BDF-4A37-A497-0786953D2C6F}" type="datetimeFigureOut">
              <a:rPr lang="ko-KR" altLang="en-US" smtClean="0"/>
              <a:t>2024. 5. 15.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6C7AC-B287-42E8-8F4B-3F63D493E5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522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663" y="802299"/>
            <a:ext cx="8638674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2663" y="3531205"/>
            <a:ext cx="8638674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252663" y="3514271"/>
            <a:ext cx="8638674" cy="16934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412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679" y="100669"/>
            <a:ext cx="8644689" cy="104923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679" y="1281363"/>
            <a:ext cx="8644689" cy="4770518"/>
          </a:xfrm>
        </p:spPr>
        <p:txBody>
          <a:bodyPr anchor="t"/>
          <a:lstStyle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Ø"/>
              <a:defRPr/>
            </a:lvl3pPr>
            <a:lvl4pPr marL="1600200" indent="-228600">
              <a:buFont typeface="Wingdings" panose="05000000000000000000" pitchFamily="2" charset="2"/>
              <a:buChar char="ü"/>
              <a:defRPr/>
            </a:lvl4pPr>
            <a:lvl5pPr marL="2057400" indent="-228600">
              <a:buFont typeface="Wingdings" panose="05000000000000000000" pitchFamily="2" charset="2"/>
              <a:buChar char="v"/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258679" y="1149904"/>
            <a:ext cx="864468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88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479F7DA-7806-4DDC-B013-781AF7A77E0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5F8FE77-77BF-D73E-C616-E16C28980E99}"/>
              </a:ext>
            </a:extLst>
          </p:cNvPr>
          <p:cNvSpPr txBox="1">
            <a:spLocks/>
          </p:cNvSpPr>
          <p:nvPr userDrawn="1"/>
        </p:nvSpPr>
        <p:spPr>
          <a:xfrm>
            <a:off x="8348254" y="6354422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79F7DA-7806-4DDC-B013-781AF7A77E08}" type="slidenum">
              <a:rPr lang="ko-KR" altLang="en-US" smtClean="0">
                <a:solidFill>
                  <a:schemeClr val="bg1"/>
                </a:solidFill>
              </a:rPr>
              <a:pPr/>
              <a:t>‹#›</a:t>
            </a:fld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060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customXml" Target="../ink/ink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customXml" Target="../ink/ink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customXml" Target="../ink/ink1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customXml" Target="../ink/ink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customXml" Target="../ink/ink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customXml" Target="../ink/ink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customXml" Target="../ink/ink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customXml" Target="../ink/ink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customXml" Target="../ink/ink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customXml" Target="../ink/ink23.xml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customXml" Target="../ink/ink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customXml" Target="../ink/ink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customXml" Target="../ink/ink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customXml" Target="../ink/ink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customXml" Target="../ink/ink40.xml"/><Relationship Id="rId4" Type="http://schemas.openxmlformats.org/officeDocument/2006/relationships/image" Target="../media/image10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customXml" Target="../ink/ink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customXml" Target="../ink/ink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customXml" Target="../ink/ink6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customXml" Target="../ink/ink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customXml" Target="../ink/ink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F1606-32DE-F550-2AE0-1D48BE005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711" y="802299"/>
            <a:ext cx="8626642" cy="2541431"/>
          </a:xfrm>
        </p:spPr>
        <p:txBody>
          <a:bodyPr anchor="b">
            <a:normAutofit/>
          </a:bodyPr>
          <a:lstStyle/>
          <a:p>
            <a:pPr algn="ctr"/>
            <a:br>
              <a:rPr lang="en-US" altLang="ko-KR" sz="3200" dirty="0"/>
            </a:br>
            <a:br>
              <a:rPr lang="en-US" altLang="ko-KR" sz="3200" dirty="0"/>
            </a:br>
            <a:br>
              <a:rPr lang="en-US" altLang="ko-KR" dirty="0"/>
            </a:br>
            <a:r>
              <a:rPr lang="en-US" altLang="ko-KR" dirty="0"/>
              <a:t>14. </a:t>
            </a:r>
            <a:r>
              <a:rPr lang="ko-KR" altLang="en-US" dirty="0" err="1"/>
              <a:t>텀</a:t>
            </a:r>
            <a:r>
              <a:rPr lang="ko-KR" altLang="en-US" dirty="0"/>
              <a:t> 프로젝트 </a:t>
            </a:r>
            <a:r>
              <a:rPr lang="en-US" altLang="ko-KR"/>
              <a:t>2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FE6CD68-C69D-E2A6-253A-5518BCC5FB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0711" y="3531205"/>
            <a:ext cx="8626642" cy="977621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6B0529-D81D-5DA4-94EA-0DAF519D9575}"/>
              </a:ext>
            </a:extLst>
          </p:cNvPr>
          <p:cNvSpPr txBox="1"/>
          <p:nvPr/>
        </p:nvSpPr>
        <p:spPr>
          <a:xfrm>
            <a:off x="270711" y="614824"/>
            <a:ext cx="4602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컴퓨팅적 사고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0008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쉽게 호출하는 함수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9388" indent="-179388"/>
            <a:r>
              <a:rPr lang="ko-KR" altLang="en-US" b="1" dirty="0">
                <a:solidFill>
                  <a:srgbClr val="0432FF"/>
                </a:solidFill>
              </a:rPr>
              <a:t>반복관련 내장함수</a:t>
            </a:r>
            <a:endParaRPr lang="en-US" altLang="ko-KR" b="1" dirty="0">
              <a:solidFill>
                <a:srgbClr val="0432FF"/>
              </a:solidFill>
            </a:endParaRPr>
          </a:p>
          <a:p>
            <a:pPr marL="636588" lvl="1" indent="-179388"/>
            <a:r>
              <a:rPr lang="en-US" altLang="ko-KR" dirty="0"/>
              <a:t>all(x): </a:t>
            </a:r>
            <a:r>
              <a:rPr lang="ko-KR" altLang="en-US" dirty="0"/>
              <a:t>반복 가능한 자료를 받아 그 자료 중 </a:t>
            </a:r>
            <a:r>
              <a:rPr lang="ko-KR" altLang="en-US" b="1" i="1" dirty="0">
                <a:solidFill>
                  <a:srgbClr val="0432FF"/>
                </a:solidFill>
              </a:rPr>
              <a:t>모든 요소가 참</a:t>
            </a:r>
            <a:r>
              <a:rPr lang="ko-KR" altLang="en-US" dirty="0"/>
              <a:t>인지 확인한다</a:t>
            </a:r>
            <a:r>
              <a:rPr lang="en-US" altLang="ko-KR" dirty="0"/>
              <a:t>. </a:t>
            </a:r>
            <a:r>
              <a:rPr lang="ko-KR" altLang="en-US" dirty="0"/>
              <a:t>참이면 </a:t>
            </a:r>
            <a:r>
              <a:rPr lang="en-US" altLang="ko-KR" dirty="0"/>
              <a:t>True, </a:t>
            </a:r>
            <a:r>
              <a:rPr lang="ko-KR" altLang="en-US" dirty="0"/>
              <a:t>거짓이면</a:t>
            </a:r>
            <a:r>
              <a:rPr lang="en-US" altLang="ko-KR" dirty="0"/>
              <a:t> False</a:t>
            </a:r>
            <a:r>
              <a:rPr lang="ko-KR" altLang="en-US" dirty="0"/>
              <a:t>를 돌려준다</a:t>
            </a:r>
            <a:r>
              <a:rPr lang="en-US" altLang="ko-KR" dirty="0"/>
              <a:t>.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636588" lvl="1" indent="-179388"/>
            <a:endParaRPr lang="en-US" altLang="ko-KR" dirty="0"/>
          </a:p>
          <a:p>
            <a:pPr marL="636588" lvl="1" indent="-179388"/>
            <a:endParaRPr lang="en-US" altLang="ko-KR" dirty="0"/>
          </a:p>
          <a:p>
            <a:pPr marL="636588" lvl="1" indent="-179388"/>
            <a:endParaRPr lang="en-US" altLang="ko-KR" dirty="0"/>
          </a:p>
          <a:p>
            <a:pPr marL="636588" lvl="1" indent="-179388"/>
            <a:endParaRPr lang="en-US" altLang="ko-KR" dirty="0"/>
          </a:p>
          <a:p>
            <a:pPr marL="636588" lvl="1" indent="-179388"/>
            <a:endParaRPr lang="en-US" altLang="ko-KR" dirty="0"/>
          </a:p>
          <a:p>
            <a:pPr marL="636588" lvl="1" indent="-179388"/>
            <a:endParaRPr lang="en-US" altLang="ko-KR" dirty="0"/>
          </a:p>
          <a:p>
            <a:pPr marL="636588" lvl="1" indent="-179388"/>
            <a:endParaRPr lang="en-US" altLang="ko-KR" dirty="0"/>
          </a:p>
          <a:p>
            <a:pPr marL="636588" lvl="1" indent="-179388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22F771-DC39-61C7-B57D-7F8FA8FF8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085" y="2405192"/>
            <a:ext cx="4514850" cy="23336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E6BBD62B-BD3B-0138-24CC-D98C6B7C95CE}"/>
                  </a:ext>
                </a:extLst>
              </p14:cNvPr>
              <p14:cNvContentPartPr/>
              <p14:nvPr/>
            </p14:nvContentPartPr>
            <p14:xfrm>
              <a:off x="881640" y="1665720"/>
              <a:ext cx="7806960" cy="306720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E6BBD62B-BD3B-0138-24CC-D98C6B7C95C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9680" y="1643760"/>
                <a:ext cx="7844760" cy="310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1622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쉽게 호출하는 함수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9388" indent="-179388"/>
            <a:r>
              <a:rPr lang="ko-KR" altLang="en-US" b="1" dirty="0">
                <a:solidFill>
                  <a:srgbClr val="0432FF"/>
                </a:solidFill>
              </a:rPr>
              <a:t>반복관련 내장함수</a:t>
            </a:r>
            <a:endParaRPr lang="en-US" altLang="ko-KR" b="1" dirty="0">
              <a:solidFill>
                <a:srgbClr val="0432FF"/>
              </a:solidFill>
            </a:endParaRPr>
          </a:p>
          <a:p>
            <a:pPr marL="636588" lvl="1" indent="-179388"/>
            <a:r>
              <a:rPr lang="en-US" altLang="ko-KR" dirty="0"/>
              <a:t>any(x): </a:t>
            </a:r>
            <a:r>
              <a:rPr lang="ko-KR" altLang="en-US" dirty="0"/>
              <a:t>반복 가능한 자료를 받아 그 자료 중 하나라도 참이 있는지 확인한다</a:t>
            </a:r>
            <a:r>
              <a:rPr lang="en-US" altLang="ko-KR" dirty="0"/>
              <a:t>. </a:t>
            </a:r>
            <a:r>
              <a:rPr lang="ko-KR" altLang="en-US" dirty="0"/>
              <a:t>하나라도 참이면 </a:t>
            </a:r>
            <a:r>
              <a:rPr lang="en-US" altLang="ko-KR" dirty="0"/>
              <a:t>True, </a:t>
            </a:r>
            <a:r>
              <a:rPr lang="ko-KR" altLang="en-US" dirty="0"/>
              <a:t>모두 거짓이면 </a:t>
            </a:r>
            <a:r>
              <a:rPr lang="en-US" altLang="ko-KR" dirty="0"/>
              <a:t>False</a:t>
            </a:r>
            <a:r>
              <a:rPr lang="ko-KR" altLang="en-US" dirty="0"/>
              <a:t>를 돌려준다</a:t>
            </a:r>
            <a:r>
              <a:rPr lang="en-US" altLang="ko-KR" dirty="0"/>
              <a:t>.</a:t>
            </a:r>
          </a:p>
          <a:p>
            <a:pPr marL="636588" lvl="1" indent="-179388"/>
            <a:endParaRPr lang="en-US" altLang="ko-KR" dirty="0"/>
          </a:p>
          <a:p>
            <a:pPr marL="636588" lvl="1" indent="-179388"/>
            <a:endParaRPr lang="en-US" altLang="ko-KR" dirty="0"/>
          </a:p>
          <a:p>
            <a:pPr marL="636588" lvl="1" indent="-179388"/>
            <a:endParaRPr lang="en-US" altLang="ko-KR" dirty="0"/>
          </a:p>
          <a:p>
            <a:pPr marL="636588" lvl="1" indent="-179388"/>
            <a:endParaRPr lang="en-US" altLang="ko-KR" dirty="0"/>
          </a:p>
          <a:p>
            <a:pPr marL="636588" lvl="1" indent="-179388"/>
            <a:endParaRPr lang="en-US" altLang="ko-KR" dirty="0"/>
          </a:p>
          <a:p>
            <a:pPr marL="636588" lvl="1" indent="-179388"/>
            <a:r>
              <a:rPr lang="en-US" altLang="ko-KR" dirty="0" err="1"/>
              <a:t>len</a:t>
            </a:r>
            <a:r>
              <a:rPr lang="en-US" altLang="ko-KR" dirty="0"/>
              <a:t>(x):  </a:t>
            </a:r>
            <a:r>
              <a:rPr lang="ko-KR" altLang="en-US" dirty="0"/>
              <a:t>객체 </a:t>
            </a:r>
            <a:r>
              <a:rPr lang="en-US" altLang="ko-KR" dirty="0"/>
              <a:t>x</a:t>
            </a:r>
            <a:r>
              <a:rPr lang="ko-KR" altLang="en-US" dirty="0"/>
              <a:t>의 전체 길이</a:t>
            </a:r>
            <a:r>
              <a:rPr lang="en-US" altLang="ko-KR" dirty="0"/>
              <a:t>(</a:t>
            </a:r>
            <a:r>
              <a:rPr lang="ko-KR" altLang="en-US" dirty="0"/>
              <a:t>요소의 개수</a:t>
            </a:r>
            <a:r>
              <a:rPr lang="en-US" altLang="ko-KR" dirty="0"/>
              <a:t>)</a:t>
            </a:r>
            <a:r>
              <a:rPr lang="ko-KR" altLang="en-US" dirty="0"/>
              <a:t>를 돌려준다</a:t>
            </a:r>
            <a:r>
              <a:rPr lang="en-US" altLang="ko-KR" dirty="0"/>
              <a:t>.</a:t>
            </a:r>
          </a:p>
          <a:p>
            <a:pPr marL="636588" lvl="1" indent="-179388"/>
            <a:endParaRPr lang="en-US" altLang="ko-KR" dirty="0"/>
          </a:p>
          <a:p>
            <a:pPr marL="636588" lvl="1" indent="-179388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F73CEC-2E5E-8870-1116-2EB9A970B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085" y="2372755"/>
            <a:ext cx="4514850" cy="12477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043CDF-60EB-73F9-D890-45A1927A1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085" y="4566079"/>
            <a:ext cx="4514850" cy="12477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D549E475-3157-2C60-A8FE-E2B85FBCFE0F}"/>
                  </a:ext>
                </a:extLst>
              </p14:cNvPr>
              <p14:cNvContentPartPr/>
              <p14:nvPr/>
            </p14:nvContentPartPr>
            <p14:xfrm>
              <a:off x="868320" y="1699560"/>
              <a:ext cx="4595760" cy="405252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D549E475-3157-2C60-A8FE-E2B85FBCFE0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2120" y="1683360"/>
                <a:ext cx="4628160" cy="408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4162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쉽게 호출하는 함수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9388" indent="-179388"/>
            <a:r>
              <a:rPr lang="ko-KR" altLang="en-US" b="1" dirty="0">
                <a:solidFill>
                  <a:srgbClr val="0432FF"/>
                </a:solidFill>
              </a:rPr>
              <a:t>반복관련 내장함수</a:t>
            </a:r>
            <a:endParaRPr lang="en-US" altLang="ko-KR" b="1" dirty="0">
              <a:solidFill>
                <a:srgbClr val="0432FF"/>
              </a:solidFill>
            </a:endParaRPr>
          </a:p>
          <a:p>
            <a:pPr marL="636588" lvl="1" indent="-179388"/>
            <a:r>
              <a:rPr lang="en-US" altLang="ko-KR" dirty="0"/>
              <a:t>max(x) (or min(x)): </a:t>
            </a:r>
            <a:r>
              <a:rPr lang="ko-KR" altLang="en-US" dirty="0"/>
              <a:t>최댓값 또는 최솟값을 출력한다</a:t>
            </a:r>
            <a:r>
              <a:rPr lang="en-US" altLang="ko-KR" dirty="0"/>
              <a:t>.</a:t>
            </a:r>
          </a:p>
          <a:p>
            <a:pPr marL="636588" lvl="1" indent="-179388"/>
            <a:endParaRPr lang="en-US" altLang="ko-KR" dirty="0"/>
          </a:p>
          <a:p>
            <a:pPr marL="636588" lvl="1" indent="-179388"/>
            <a:endParaRPr lang="en-US" altLang="ko-KR" dirty="0"/>
          </a:p>
          <a:p>
            <a:pPr marL="636588" lvl="1" indent="-179388"/>
            <a:endParaRPr lang="en-US" altLang="ko-KR" dirty="0"/>
          </a:p>
          <a:p>
            <a:pPr marL="636588" lvl="1" indent="-179388"/>
            <a:endParaRPr lang="en-US" altLang="ko-KR" dirty="0"/>
          </a:p>
          <a:p>
            <a:pPr marL="636588" lvl="1" indent="-179388"/>
            <a:r>
              <a:rPr lang="en-US" altLang="ko-KR" dirty="0"/>
              <a:t>range(x, y, z): x</a:t>
            </a:r>
            <a:r>
              <a:rPr lang="ko-KR" altLang="en-US" dirty="0"/>
              <a:t>부터 </a:t>
            </a:r>
            <a:r>
              <a:rPr lang="en-US" altLang="ko-KR" dirty="0"/>
              <a:t>(y-1)</a:t>
            </a:r>
            <a:r>
              <a:rPr lang="ko-KR" altLang="en-US" dirty="0"/>
              <a:t>까지 </a:t>
            </a:r>
            <a:r>
              <a:rPr lang="en-US" altLang="ko-KR" dirty="0"/>
              <a:t>z</a:t>
            </a:r>
            <a:r>
              <a:rPr lang="ko-KR" altLang="en-US" dirty="0"/>
              <a:t>의 간격으로 갖는 객체를 돌려준다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636588" lvl="1" indent="-179388"/>
            <a:endParaRPr lang="en-US" altLang="ko-KR" dirty="0"/>
          </a:p>
          <a:p>
            <a:pPr marL="636588" lvl="1" indent="-179388"/>
            <a:endParaRPr lang="en-US" altLang="ko-KR" dirty="0"/>
          </a:p>
          <a:p>
            <a:pPr marL="636588" lvl="1" indent="-179388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FB2C7B-A527-2096-3216-CAD1D9AC3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907" y="2092154"/>
            <a:ext cx="4514850" cy="8858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E3C9BFA-5C62-BEB1-0991-D2D8E69D9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907" y="3917093"/>
            <a:ext cx="4514850" cy="1066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6B9013F5-06DB-00D0-D5F1-EB4FABD29213}"/>
                  </a:ext>
                </a:extLst>
              </p14:cNvPr>
              <p14:cNvContentPartPr/>
              <p14:nvPr/>
            </p14:nvContentPartPr>
            <p14:xfrm>
              <a:off x="1283760" y="1608840"/>
              <a:ext cx="3922200" cy="325188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6B9013F5-06DB-00D0-D5F1-EB4FABD2921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7560" y="1592640"/>
                <a:ext cx="3954600" cy="328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4744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쉽게 호출하는 함수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9388" indent="-179388"/>
            <a:r>
              <a:rPr lang="ko-KR" altLang="en-US" b="1" dirty="0">
                <a:solidFill>
                  <a:srgbClr val="0432FF"/>
                </a:solidFill>
              </a:rPr>
              <a:t>무작위 숫자 만들기</a:t>
            </a:r>
            <a:r>
              <a:rPr lang="en-US" altLang="ko-KR" b="1" dirty="0">
                <a:solidFill>
                  <a:srgbClr val="0432FF"/>
                </a:solidFill>
              </a:rPr>
              <a:t>: Random</a:t>
            </a:r>
            <a:r>
              <a:rPr lang="ko-KR" altLang="en-US" b="1" dirty="0">
                <a:solidFill>
                  <a:srgbClr val="0432FF"/>
                </a:solidFill>
              </a:rPr>
              <a:t> 모듈</a:t>
            </a:r>
            <a:endParaRPr lang="en-US" altLang="ko-KR" b="1" dirty="0">
              <a:solidFill>
                <a:srgbClr val="0432FF"/>
              </a:solidFill>
            </a:endParaRPr>
          </a:p>
          <a:p>
            <a:pPr marL="636588" lvl="1" indent="-179388"/>
            <a:r>
              <a:rPr lang="en-US" altLang="ko-KR" dirty="0"/>
              <a:t>random(): 0</a:t>
            </a:r>
            <a:r>
              <a:rPr lang="ko-KR" altLang="en-US" dirty="0"/>
              <a:t>부터</a:t>
            </a:r>
            <a:r>
              <a:rPr lang="en-US" altLang="ko-KR" dirty="0"/>
              <a:t> 1</a:t>
            </a:r>
            <a:r>
              <a:rPr lang="ko-KR" altLang="en-US" dirty="0"/>
              <a:t>사이에 </a:t>
            </a:r>
            <a:r>
              <a:rPr lang="ko-KR" altLang="en-US" dirty="0" err="1"/>
              <a:t>실수형인</a:t>
            </a:r>
            <a:r>
              <a:rPr lang="ko-KR" altLang="en-US" dirty="0"/>
              <a:t> 무작위 숫자를 돌려준다</a:t>
            </a:r>
            <a:r>
              <a:rPr lang="en-US" altLang="ko-KR" dirty="0"/>
              <a:t>.</a:t>
            </a:r>
          </a:p>
          <a:p>
            <a:pPr marL="636588" lvl="1" indent="-179388"/>
            <a:endParaRPr lang="en-US" altLang="ko-KR" dirty="0"/>
          </a:p>
          <a:p>
            <a:pPr marL="636588" lvl="1" indent="-179388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636588" lvl="1" indent="-179388"/>
            <a:r>
              <a:rPr lang="en-US" altLang="ko-KR" dirty="0" err="1"/>
              <a:t>randint</a:t>
            </a:r>
            <a:r>
              <a:rPr lang="en-US" altLang="ko-KR" dirty="0"/>
              <a:t>(x, y): x</a:t>
            </a:r>
            <a:r>
              <a:rPr lang="ko-KR" altLang="en-US" dirty="0"/>
              <a:t>부터 </a:t>
            </a:r>
            <a:r>
              <a:rPr lang="en-US" altLang="ko-KR" dirty="0"/>
              <a:t>y</a:t>
            </a:r>
            <a:r>
              <a:rPr lang="ko-KR" altLang="en-US" dirty="0"/>
              <a:t>사이의 랜덤 숫자를 반환한다</a:t>
            </a:r>
            <a:r>
              <a:rPr lang="en-US" altLang="ko-KR" dirty="0"/>
              <a:t>.</a:t>
            </a:r>
          </a:p>
          <a:p>
            <a:pPr marL="636588" lvl="1" indent="-179388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636588" lvl="1" indent="-179388"/>
            <a:r>
              <a:rPr lang="en-US" altLang="ko-KR" dirty="0" err="1"/>
              <a:t>randrange</a:t>
            </a:r>
            <a:r>
              <a:rPr lang="en-US" altLang="ko-KR" dirty="0"/>
              <a:t>(x, y): x</a:t>
            </a:r>
            <a:r>
              <a:rPr lang="ko-KR" altLang="en-US" dirty="0"/>
              <a:t>부터 </a:t>
            </a:r>
            <a:r>
              <a:rPr lang="en-US" altLang="ko-KR" dirty="0"/>
              <a:t>(y-1)</a:t>
            </a:r>
            <a:r>
              <a:rPr lang="ko-KR" altLang="en-US" dirty="0"/>
              <a:t>까지의 랜덤 숫자를 반환한다</a:t>
            </a:r>
            <a:r>
              <a:rPr lang="en-US" altLang="ko-KR" dirty="0"/>
              <a:t>.</a:t>
            </a:r>
          </a:p>
          <a:p>
            <a:pPr marL="636588" lvl="1" indent="-179388"/>
            <a:endParaRPr lang="en-US" altLang="ko-KR" dirty="0"/>
          </a:p>
          <a:p>
            <a:pPr marL="636588" lvl="1" indent="-179388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15FF9D-9795-F00C-DCAC-DE66471B1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906" y="2110689"/>
            <a:ext cx="4514850" cy="8858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937D01D-1A98-CDC7-0E7D-29CF0FD43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906" y="3515498"/>
            <a:ext cx="4514850" cy="8858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CDA6BB4-FC07-45E6-E5BE-0366478AA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906" y="5076310"/>
            <a:ext cx="4514850" cy="8858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CA96C2C9-8C48-39DC-1E94-70B36C0D9074}"/>
                  </a:ext>
                </a:extLst>
              </p14:cNvPr>
              <p14:cNvContentPartPr/>
              <p14:nvPr/>
            </p14:nvContentPartPr>
            <p14:xfrm>
              <a:off x="569880" y="1334160"/>
              <a:ext cx="4471920" cy="367056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CA96C2C9-8C48-39DC-1E94-70B36C0D907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7920" y="1312200"/>
                <a:ext cx="4509720" cy="370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4225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쉽게 호출하는 함수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9388" indent="-179388"/>
            <a:r>
              <a:rPr lang="ko-KR" altLang="en-US" b="1" dirty="0">
                <a:solidFill>
                  <a:srgbClr val="0432FF"/>
                </a:solidFill>
              </a:rPr>
              <a:t>무작위 숫자 만들기</a:t>
            </a:r>
            <a:r>
              <a:rPr lang="en-US" altLang="ko-KR" b="1" dirty="0">
                <a:solidFill>
                  <a:srgbClr val="0432FF"/>
                </a:solidFill>
              </a:rPr>
              <a:t>: Random</a:t>
            </a:r>
            <a:r>
              <a:rPr lang="ko-KR" altLang="en-US" b="1" dirty="0">
                <a:solidFill>
                  <a:srgbClr val="0432FF"/>
                </a:solidFill>
              </a:rPr>
              <a:t> 모듈</a:t>
            </a:r>
            <a:endParaRPr lang="en-US" altLang="ko-KR" b="1" dirty="0">
              <a:solidFill>
                <a:srgbClr val="0432FF"/>
              </a:solidFill>
            </a:endParaRPr>
          </a:p>
          <a:p>
            <a:pPr marL="636588" lvl="1" indent="-179388"/>
            <a:r>
              <a:rPr lang="en-US" altLang="ko-KR" dirty="0"/>
              <a:t>choice(x): x</a:t>
            </a:r>
            <a:r>
              <a:rPr lang="ko-KR" altLang="en-US" dirty="0"/>
              <a:t>에서 무작위로 </a:t>
            </a:r>
            <a:r>
              <a:rPr lang="en-US" altLang="ko-KR" dirty="0"/>
              <a:t>1</a:t>
            </a:r>
            <a:r>
              <a:rPr lang="ko-KR" altLang="en-US" dirty="0"/>
              <a:t>개를 골라서 돌려준다</a:t>
            </a:r>
            <a:r>
              <a:rPr lang="en-US" altLang="ko-KR" dirty="0"/>
              <a:t>.</a:t>
            </a:r>
          </a:p>
          <a:p>
            <a:pPr marL="636588" lvl="1" indent="-179388"/>
            <a:endParaRPr lang="en-US" altLang="ko-KR" dirty="0"/>
          </a:p>
          <a:p>
            <a:pPr marL="636588" lvl="1" indent="-179388"/>
            <a:endParaRPr lang="en-US" altLang="ko-KR" dirty="0"/>
          </a:p>
          <a:p>
            <a:pPr marL="636588" lvl="1" indent="-179388"/>
            <a:endParaRPr lang="en-US" altLang="ko-KR" dirty="0"/>
          </a:p>
          <a:p>
            <a:pPr marL="636588" lvl="1" indent="-179388"/>
            <a:endParaRPr lang="en-US" altLang="ko-KR" dirty="0"/>
          </a:p>
          <a:p>
            <a:pPr marL="636588" lvl="1" indent="-179388"/>
            <a:r>
              <a:rPr lang="en-US" altLang="ko-KR" dirty="0"/>
              <a:t>sample(x, a): x</a:t>
            </a:r>
            <a:r>
              <a:rPr lang="ko-KR" altLang="en-US" dirty="0"/>
              <a:t>에서 </a:t>
            </a:r>
            <a:r>
              <a:rPr lang="en-US" altLang="ko-KR" dirty="0"/>
              <a:t>a</a:t>
            </a:r>
            <a:r>
              <a:rPr lang="ko-KR" altLang="en-US" dirty="0"/>
              <a:t>개를 무작위로 골라서 돌려준다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sample(x, 1)</a:t>
            </a:r>
            <a:r>
              <a:rPr lang="ko-KR" altLang="en-US" dirty="0"/>
              <a:t>은 </a:t>
            </a:r>
            <a:r>
              <a:rPr lang="en-US" altLang="ko-KR" dirty="0"/>
              <a:t>choice(x)</a:t>
            </a:r>
            <a:r>
              <a:rPr lang="ko-KR" altLang="en-US" dirty="0"/>
              <a:t>와 같다</a:t>
            </a:r>
            <a:r>
              <a:rPr lang="en-US" altLang="ko-KR" dirty="0"/>
              <a:t>.</a:t>
            </a:r>
          </a:p>
          <a:p>
            <a:pPr marL="636588" lvl="1" indent="-179388"/>
            <a:endParaRPr lang="en-US" altLang="ko-KR" dirty="0"/>
          </a:p>
          <a:p>
            <a:pPr marL="636588" lvl="1" indent="-179388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CED8428-2FD2-5916-24E0-BC0A96CC2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719" y="2124090"/>
            <a:ext cx="4998308" cy="10483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7490147-723F-CE8A-8290-F0FE523A8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719" y="4219384"/>
            <a:ext cx="4998308" cy="104833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627D2BC3-878D-BB46-AA1A-A6B5DA6457BD}"/>
                  </a:ext>
                </a:extLst>
              </p14:cNvPr>
              <p14:cNvContentPartPr/>
              <p14:nvPr/>
            </p14:nvContentPartPr>
            <p14:xfrm>
              <a:off x="744120" y="1826640"/>
              <a:ext cx="4726440" cy="368100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627D2BC3-878D-BB46-AA1A-A6B5DA6457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7920" y="1804680"/>
                <a:ext cx="4758840" cy="371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1506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함수응용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432FF"/>
                </a:solidFill>
                <a:latin typeface="+mn-ea"/>
              </a:rPr>
              <a:t>사용자 정의 함수란 무엇인가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?</a:t>
            </a:r>
          </a:p>
          <a:p>
            <a:pPr lvl="1"/>
            <a:r>
              <a:rPr lang="ko-KR" altLang="en-US" dirty="0">
                <a:latin typeface="+mn-ea"/>
              </a:rPr>
              <a:t>사용자가 직접 만든 함수를 만들 때 다음과 같은 정보가 필요하다</a:t>
            </a:r>
            <a:r>
              <a:rPr lang="en-US" altLang="ko-KR" dirty="0">
                <a:latin typeface="+mn-ea"/>
              </a:rPr>
              <a:t>. </a:t>
            </a:r>
          </a:p>
          <a:p>
            <a:pPr lvl="2"/>
            <a:r>
              <a:rPr lang="en-US" altLang="ko-KR" dirty="0">
                <a:latin typeface="+mn-ea"/>
              </a:rPr>
              <a:t>1. </a:t>
            </a:r>
            <a:r>
              <a:rPr lang="ko-KR" altLang="en-US" dirty="0">
                <a:latin typeface="+mn-ea"/>
              </a:rPr>
              <a:t>함수의 이름은 어떻게 정할까</a:t>
            </a:r>
            <a:r>
              <a:rPr lang="en-US" altLang="ko-KR" dirty="0">
                <a:latin typeface="+mn-ea"/>
              </a:rPr>
              <a:t>?</a:t>
            </a:r>
          </a:p>
          <a:p>
            <a:pPr lvl="2"/>
            <a:r>
              <a:rPr lang="en-US" altLang="ko-KR" dirty="0">
                <a:latin typeface="+mn-ea"/>
              </a:rPr>
              <a:t>2. </a:t>
            </a:r>
            <a:r>
              <a:rPr lang="ko-KR" altLang="en-US" dirty="0">
                <a:latin typeface="+mn-ea"/>
              </a:rPr>
              <a:t>어떤 것을 입력 받을 것 인가</a:t>
            </a:r>
            <a:r>
              <a:rPr lang="en-US" altLang="ko-KR" dirty="0">
                <a:latin typeface="+mn-ea"/>
              </a:rPr>
              <a:t>?</a:t>
            </a:r>
          </a:p>
          <a:p>
            <a:pPr lvl="2"/>
            <a:r>
              <a:rPr lang="en-US" altLang="ko-KR" dirty="0">
                <a:latin typeface="+mn-ea"/>
              </a:rPr>
              <a:t>3. </a:t>
            </a:r>
            <a:r>
              <a:rPr lang="ko-KR" altLang="en-US" dirty="0">
                <a:latin typeface="+mn-ea"/>
              </a:rPr>
              <a:t>어떤 일을 할 것인가</a:t>
            </a:r>
            <a:r>
              <a:rPr lang="en-US" altLang="ko-KR" dirty="0">
                <a:latin typeface="+mn-ea"/>
              </a:rPr>
              <a:t>?</a:t>
            </a:r>
          </a:p>
          <a:p>
            <a:pPr lvl="2"/>
            <a:r>
              <a:rPr lang="en-US" altLang="ko-KR" dirty="0">
                <a:latin typeface="+mn-ea"/>
              </a:rPr>
              <a:t>4. </a:t>
            </a:r>
            <a:r>
              <a:rPr lang="ko-KR" altLang="en-US" dirty="0">
                <a:latin typeface="+mn-ea"/>
              </a:rPr>
              <a:t>어떤 것을 출력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결과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할 것인가</a:t>
            </a:r>
            <a:r>
              <a:rPr lang="en-US" altLang="ko-KR" dirty="0">
                <a:latin typeface="+mn-ea"/>
              </a:rPr>
              <a:t>?</a:t>
            </a:r>
          </a:p>
          <a:p>
            <a:pPr lvl="2"/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예시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세 숫자를 더하는 함수</a:t>
            </a:r>
            <a:endParaRPr lang="en-US" altLang="ko-KR" dirty="0">
              <a:latin typeface="+mn-ea"/>
            </a:endParaRPr>
          </a:p>
          <a:p>
            <a:pPr lvl="2"/>
            <a:r>
              <a:rPr lang="en-US" altLang="ko-KR" dirty="0">
                <a:latin typeface="+mn-ea"/>
              </a:rPr>
              <a:t>1. </a:t>
            </a:r>
            <a:r>
              <a:rPr lang="ko-KR" altLang="en-US" dirty="0">
                <a:latin typeface="+mn-ea"/>
              </a:rPr>
              <a:t>함수의 이름은 어떻게 정할까</a:t>
            </a:r>
            <a:r>
              <a:rPr lang="en-US" altLang="ko-KR" dirty="0">
                <a:latin typeface="+mn-ea"/>
              </a:rPr>
              <a:t>? 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latin typeface="+mn-ea"/>
                <a:sym typeface="Wingdings" panose="05000000000000000000" pitchFamily="2" charset="2"/>
              </a:rPr>
              <a:t>세숫자더하기함수</a:t>
            </a:r>
            <a:endParaRPr lang="en-US" altLang="ko-KR" dirty="0">
              <a:latin typeface="+mn-ea"/>
            </a:endParaRPr>
          </a:p>
          <a:p>
            <a:pPr lvl="2"/>
            <a:r>
              <a:rPr lang="en-US" altLang="ko-KR" dirty="0">
                <a:latin typeface="+mn-ea"/>
              </a:rPr>
              <a:t>2. </a:t>
            </a:r>
            <a:r>
              <a:rPr lang="ko-KR" altLang="en-US" dirty="0">
                <a:latin typeface="+mn-ea"/>
              </a:rPr>
              <a:t>어떤 것을 입력 받을 것 인가</a:t>
            </a:r>
            <a:r>
              <a:rPr lang="en-US" altLang="ko-KR" dirty="0">
                <a:latin typeface="+mn-ea"/>
              </a:rPr>
              <a:t>? 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세 숫자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(num1, num2, num3)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가 필요하다</a:t>
            </a:r>
            <a:endParaRPr lang="en-US" altLang="ko-KR" dirty="0">
              <a:latin typeface="+mn-ea"/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latin typeface="+mn-ea"/>
                <a:sym typeface="Wingdings" panose="05000000000000000000" pitchFamily="2" charset="2"/>
              </a:rPr>
              <a:t>3. 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어떤 일을 </a:t>
            </a:r>
            <a:r>
              <a:rPr lang="ko-KR" altLang="en-US" dirty="0" err="1">
                <a:latin typeface="+mn-ea"/>
                <a:sym typeface="Wingdings" panose="05000000000000000000" pitchFamily="2" charset="2"/>
              </a:rPr>
              <a:t>할것인가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?  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세 숫자를 더한다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(num1 + num2 + num3)</a:t>
            </a:r>
            <a:endParaRPr lang="en-US" altLang="ko-KR" dirty="0">
              <a:latin typeface="+mn-ea"/>
            </a:endParaRPr>
          </a:p>
          <a:p>
            <a:pPr lvl="2"/>
            <a:r>
              <a:rPr lang="en-US" altLang="ko-KR" dirty="0">
                <a:latin typeface="+mn-ea"/>
              </a:rPr>
              <a:t>4. </a:t>
            </a:r>
            <a:r>
              <a:rPr lang="ko-KR" altLang="en-US" dirty="0">
                <a:latin typeface="+mn-ea"/>
              </a:rPr>
              <a:t>어떤 것을 출력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결과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할 것인가</a:t>
            </a:r>
            <a:r>
              <a:rPr lang="en-US" altLang="ko-KR" dirty="0">
                <a:latin typeface="+mn-ea"/>
              </a:rPr>
              <a:t>? 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세 숫자를 더한 결과를 출력한다</a:t>
            </a:r>
            <a:endParaRPr lang="en-US" altLang="ko-KR" dirty="0">
              <a:latin typeface="+mn-e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0DD79917-9AC7-0E65-4314-8D9B3C989AC9}"/>
                  </a:ext>
                </a:extLst>
              </p14:cNvPr>
              <p14:cNvContentPartPr/>
              <p14:nvPr/>
            </p14:nvContentPartPr>
            <p14:xfrm>
              <a:off x="1012320" y="2171880"/>
              <a:ext cx="6267960" cy="356040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0DD79917-9AC7-0E65-4314-8D9B3C989A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0360" y="2149920"/>
                <a:ext cx="6305760" cy="360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5963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함수응용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432FF"/>
                </a:solidFill>
                <a:latin typeface="+mn-ea"/>
              </a:rPr>
              <a:t>사용자 정의 함수란 무엇인가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?</a:t>
            </a:r>
          </a:p>
          <a:p>
            <a:pPr lvl="1"/>
            <a:r>
              <a:rPr lang="ko-KR" altLang="en-US" dirty="0">
                <a:latin typeface="+mn-ea"/>
              </a:rPr>
              <a:t>사용자가 직접 만든 함수를 만들 때 다음과 같은 정보가 필요하다</a:t>
            </a:r>
            <a:r>
              <a:rPr lang="en-US" altLang="ko-KR" dirty="0">
                <a:latin typeface="+mn-ea"/>
              </a:rPr>
              <a:t>. </a:t>
            </a:r>
          </a:p>
          <a:p>
            <a:pPr lvl="2"/>
            <a:r>
              <a:rPr lang="en-US" altLang="ko-KR" dirty="0">
                <a:latin typeface="+mn-ea"/>
              </a:rPr>
              <a:t>1. </a:t>
            </a:r>
            <a:r>
              <a:rPr lang="ko-KR" altLang="en-US" dirty="0">
                <a:latin typeface="+mn-ea"/>
              </a:rPr>
              <a:t>함수의 이름은 어떻게 정할까</a:t>
            </a:r>
            <a:r>
              <a:rPr lang="en-US" altLang="ko-KR" dirty="0">
                <a:latin typeface="+mn-ea"/>
              </a:rPr>
              <a:t>?</a:t>
            </a:r>
          </a:p>
          <a:p>
            <a:pPr lvl="2"/>
            <a:r>
              <a:rPr lang="en-US" altLang="ko-KR" dirty="0">
                <a:latin typeface="+mn-ea"/>
              </a:rPr>
              <a:t>2. </a:t>
            </a:r>
            <a:r>
              <a:rPr lang="ko-KR" altLang="en-US" dirty="0">
                <a:latin typeface="+mn-ea"/>
              </a:rPr>
              <a:t>어떤 것을 입력 받을 것 인가</a:t>
            </a:r>
            <a:r>
              <a:rPr lang="en-US" altLang="ko-KR" dirty="0">
                <a:latin typeface="+mn-ea"/>
              </a:rPr>
              <a:t>?</a:t>
            </a:r>
          </a:p>
          <a:p>
            <a:pPr lvl="2"/>
            <a:r>
              <a:rPr lang="en-US" altLang="ko-KR" dirty="0">
                <a:latin typeface="+mn-ea"/>
              </a:rPr>
              <a:t>3. </a:t>
            </a:r>
            <a:r>
              <a:rPr lang="ko-KR" altLang="en-US" dirty="0">
                <a:latin typeface="+mn-ea"/>
              </a:rPr>
              <a:t>어떤 일을 할 것인가</a:t>
            </a:r>
            <a:r>
              <a:rPr lang="en-US" altLang="ko-KR" dirty="0">
                <a:latin typeface="+mn-ea"/>
              </a:rPr>
              <a:t>?</a:t>
            </a:r>
          </a:p>
          <a:p>
            <a:pPr lvl="2"/>
            <a:r>
              <a:rPr lang="en-US" altLang="ko-KR" dirty="0">
                <a:latin typeface="+mn-ea"/>
              </a:rPr>
              <a:t>4. </a:t>
            </a:r>
            <a:r>
              <a:rPr lang="ko-KR" altLang="en-US" dirty="0">
                <a:latin typeface="+mn-ea"/>
              </a:rPr>
              <a:t>어떤 것을 출력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결과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할 것인가</a:t>
            </a:r>
            <a:r>
              <a:rPr lang="en-US" altLang="ko-KR" dirty="0">
                <a:latin typeface="+mn-ea"/>
              </a:rPr>
              <a:t>?</a:t>
            </a:r>
          </a:p>
          <a:p>
            <a:pPr lvl="2"/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예시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세 숫자를 더하는 함수</a:t>
            </a:r>
            <a:endParaRPr lang="en-US" altLang="ko-KR" dirty="0">
              <a:latin typeface="+mn-ea"/>
            </a:endParaRPr>
          </a:p>
          <a:p>
            <a:pPr lvl="2"/>
            <a:r>
              <a:rPr lang="en-US" altLang="ko-KR" dirty="0">
                <a:latin typeface="+mn-ea"/>
              </a:rPr>
              <a:t>1. </a:t>
            </a:r>
            <a:r>
              <a:rPr lang="ko-KR" altLang="en-US" dirty="0">
                <a:latin typeface="+mn-ea"/>
              </a:rPr>
              <a:t>함수의 이름은 어떻게 정할까</a:t>
            </a:r>
            <a:r>
              <a:rPr lang="en-US" altLang="ko-KR" dirty="0">
                <a:latin typeface="+mn-ea"/>
              </a:rPr>
              <a:t>? 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latin typeface="+mn-ea"/>
                <a:sym typeface="Wingdings" panose="05000000000000000000" pitchFamily="2" charset="2"/>
              </a:rPr>
              <a:t>세숫자더하기함수</a:t>
            </a:r>
            <a:endParaRPr lang="en-US" altLang="ko-KR" dirty="0">
              <a:latin typeface="+mn-ea"/>
            </a:endParaRPr>
          </a:p>
          <a:p>
            <a:pPr lvl="2"/>
            <a:r>
              <a:rPr lang="en-US" altLang="ko-KR" dirty="0">
                <a:latin typeface="+mn-ea"/>
              </a:rPr>
              <a:t>2. </a:t>
            </a:r>
            <a:r>
              <a:rPr lang="ko-KR" altLang="en-US" dirty="0">
                <a:latin typeface="+mn-ea"/>
              </a:rPr>
              <a:t>어떤 것을 입력 받을 것 인가</a:t>
            </a:r>
            <a:r>
              <a:rPr lang="en-US" altLang="ko-KR" dirty="0">
                <a:latin typeface="+mn-ea"/>
              </a:rPr>
              <a:t>? 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세 숫자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(num1, num2, num3)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가 필요하다</a:t>
            </a:r>
            <a:endParaRPr lang="en-US" altLang="ko-KR" dirty="0">
              <a:latin typeface="+mn-ea"/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latin typeface="+mn-ea"/>
                <a:sym typeface="Wingdings" panose="05000000000000000000" pitchFamily="2" charset="2"/>
              </a:rPr>
              <a:t>3. 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어떤 일을 </a:t>
            </a:r>
            <a:r>
              <a:rPr lang="ko-KR" altLang="en-US" dirty="0" err="1">
                <a:latin typeface="+mn-ea"/>
                <a:sym typeface="Wingdings" panose="05000000000000000000" pitchFamily="2" charset="2"/>
              </a:rPr>
              <a:t>할것인가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?  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세 숫자를 더한다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(num1 + num2 + num3)</a:t>
            </a:r>
            <a:endParaRPr lang="en-US" altLang="ko-KR" dirty="0">
              <a:latin typeface="+mn-ea"/>
            </a:endParaRPr>
          </a:p>
          <a:p>
            <a:pPr lvl="2"/>
            <a:r>
              <a:rPr lang="en-US" altLang="ko-KR" dirty="0">
                <a:latin typeface="+mn-ea"/>
              </a:rPr>
              <a:t>4. </a:t>
            </a:r>
            <a:r>
              <a:rPr lang="ko-KR" altLang="en-US" dirty="0">
                <a:latin typeface="+mn-ea"/>
              </a:rPr>
              <a:t>어떤 것을 출력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결과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할 것인가</a:t>
            </a:r>
            <a:r>
              <a:rPr lang="en-US" altLang="ko-KR" dirty="0">
                <a:latin typeface="+mn-ea"/>
              </a:rPr>
              <a:t>? 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세 숫자를 더한 결과를 출력한다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47519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함수응용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432FF"/>
                </a:solidFill>
                <a:latin typeface="+mn-ea"/>
              </a:rPr>
              <a:t>사용자 정의 함수란 무엇인가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?</a:t>
            </a:r>
          </a:p>
          <a:p>
            <a:pPr lvl="1"/>
            <a:r>
              <a:rPr lang="ko-KR" altLang="en-US" b="1" dirty="0">
                <a:latin typeface="+mn-ea"/>
              </a:rPr>
              <a:t>예시</a:t>
            </a:r>
            <a:r>
              <a:rPr lang="en-US" altLang="ko-KR" b="1" dirty="0">
                <a:latin typeface="+mn-ea"/>
              </a:rPr>
              <a:t>: </a:t>
            </a:r>
            <a:r>
              <a:rPr lang="ko-KR" altLang="en-US" b="1" dirty="0">
                <a:latin typeface="+mn-ea"/>
              </a:rPr>
              <a:t>세 숫자를 입력 받고 더하는 함수</a:t>
            </a:r>
            <a:endParaRPr lang="en-US" altLang="ko-KR" b="1" dirty="0">
              <a:latin typeface="+mn-ea"/>
            </a:endParaRPr>
          </a:p>
          <a:p>
            <a:pPr lvl="2"/>
            <a:r>
              <a:rPr lang="en-US" altLang="ko-KR" dirty="0">
                <a:latin typeface="+mn-ea"/>
              </a:rPr>
              <a:t>1. </a:t>
            </a:r>
            <a:r>
              <a:rPr lang="ko-KR" altLang="en-US" dirty="0">
                <a:latin typeface="+mn-ea"/>
              </a:rPr>
              <a:t>함수의 이름은 어떻게 정할까</a:t>
            </a:r>
            <a:r>
              <a:rPr lang="en-US" altLang="ko-KR" dirty="0">
                <a:latin typeface="+mn-ea"/>
              </a:rPr>
              <a:t>? 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latin typeface="+mn-ea"/>
                <a:sym typeface="Wingdings" panose="05000000000000000000" pitchFamily="2" charset="2"/>
              </a:rPr>
              <a:t>세숫자더하기함수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또는 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add3num)</a:t>
            </a:r>
            <a:endParaRPr lang="en-US" altLang="ko-KR" dirty="0">
              <a:latin typeface="+mn-ea"/>
            </a:endParaRPr>
          </a:p>
          <a:p>
            <a:pPr lvl="2"/>
            <a:r>
              <a:rPr lang="en-US" altLang="ko-KR" dirty="0">
                <a:latin typeface="+mn-ea"/>
              </a:rPr>
              <a:t>2. </a:t>
            </a:r>
            <a:r>
              <a:rPr lang="ko-KR" altLang="en-US" dirty="0">
                <a:latin typeface="+mn-ea"/>
              </a:rPr>
              <a:t>어떤 것을 입력 받을 것 인가</a:t>
            </a:r>
            <a:r>
              <a:rPr lang="en-US" altLang="ko-KR" dirty="0">
                <a:latin typeface="+mn-ea"/>
              </a:rPr>
              <a:t>? 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세 숫자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(num1, num2, num3)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가 필요하다</a:t>
            </a:r>
            <a:endParaRPr lang="en-US" altLang="ko-KR" dirty="0">
              <a:latin typeface="+mn-ea"/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latin typeface="+mn-ea"/>
                <a:sym typeface="Wingdings" panose="05000000000000000000" pitchFamily="2" charset="2"/>
              </a:rPr>
              <a:t>3. 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어떤 일을 할 것인가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?  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세 숫자를 더한다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(num1 + num2 + num3)</a:t>
            </a:r>
            <a:endParaRPr lang="en-US" altLang="ko-KR" dirty="0">
              <a:latin typeface="+mn-ea"/>
            </a:endParaRPr>
          </a:p>
          <a:p>
            <a:pPr lvl="2"/>
            <a:r>
              <a:rPr lang="en-US" altLang="ko-KR" dirty="0">
                <a:latin typeface="+mn-ea"/>
              </a:rPr>
              <a:t>4. </a:t>
            </a:r>
            <a:r>
              <a:rPr lang="ko-KR" altLang="en-US" dirty="0">
                <a:latin typeface="+mn-ea"/>
              </a:rPr>
              <a:t>어떤 것을 출력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결과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할 것인가</a:t>
            </a:r>
            <a:r>
              <a:rPr lang="en-US" altLang="ko-KR" dirty="0">
                <a:latin typeface="+mn-ea"/>
              </a:rPr>
              <a:t>? 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결과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(num1 + num2 + num3)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를 출력한다</a:t>
            </a:r>
            <a:endParaRPr lang="en-US" altLang="ko-KR" dirty="0">
              <a:latin typeface="+mn-ea"/>
            </a:endParaRPr>
          </a:p>
          <a:p>
            <a:pPr lvl="2"/>
            <a:endParaRPr lang="en-US" altLang="ko-KR" dirty="0">
              <a:latin typeface="+mn-ea"/>
            </a:endParaRPr>
          </a:p>
          <a:p>
            <a:pPr lvl="1"/>
            <a:endParaRPr lang="ko-KR" altLang="en-US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8ADF1F-F1AF-81FB-A5E3-9B8BD9ABBB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89" t="17323" r="60203" b="68634"/>
          <a:stretch/>
        </p:blipFill>
        <p:spPr>
          <a:xfrm>
            <a:off x="364523" y="3952615"/>
            <a:ext cx="3868853" cy="1501347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AB273556-9B8F-DEEF-BD71-CBADE99F926F}"/>
              </a:ext>
            </a:extLst>
          </p:cNvPr>
          <p:cNvSpPr/>
          <p:nvPr/>
        </p:nvSpPr>
        <p:spPr>
          <a:xfrm>
            <a:off x="710514" y="4374292"/>
            <a:ext cx="883508" cy="401594"/>
          </a:xfrm>
          <a:prstGeom prst="ellipse">
            <a:avLst/>
          </a:prstGeom>
          <a:noFill/>
          <a:ln w="19050">
            <a:solidFill>
              <a:srgbClr val="043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653744-F064-D565-AFB0-FA7F7CE02386}"/>
              </a:ext>
            </a:extLst>
          </p:cNvPr>
          <p:cNvSpPr txBox="1"/>
          <p:nvPr/>
        </p:nvSpPr>
        <p:spPr>
          <a:xfrm>
            <a:off x="483174" y="4043741"/>
            <a:ext cx="1338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함수이름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9936B29-9F90-8F6D-BD2C-7A031001972A}"/>
              </a:ext>
            </a:extLst>
          </p:cNvPr>
          <p:cNvSpPr/>
          <p:nvPr/>
        </p:nvSpPr>
        <p:spPr>
          <a:xfrm>
            <a:off x="1498258" y="4374292"/>
            <a:ext cx="1338186" cy="401594"/>
          </a:xfrm>
          <a:prstGeom prst="ellipse">
            <a:avLst/>
          </a:prstGeom>
          <a:noFill/>
          <a:ln w="19050">
            <a:solidFill>
              <a:srgbClr val="043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F32F7F-AD70-BB9B-DE63-47B70B5A37F9}"/>
              </a:ext>
            </a:extLst>
          </p:cNvPr>
          <p:cNvSpPr txBox="1"/>
          <p:nvPr/>
        </p:nvSpPr>
        <p:spPr>
          <a:xfrm>
            <a:off x="1921737" y="4031551"/>
            <a:ext cx="1107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입력들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DC1A563-3880-F816-9E6C-5B633994C5C2}"/>
              </a:ext>
            </a:extLst>
          </p:cNvPr>
          <p:cNvSpPr/>
          <p:nvPr/>
        </p:nvSpPr>
        <p:spPr>
          <a:xfrm>
            <a:off x="1661392" y="4806778"/>
            <a:ext cx="1563721" cy="401594"/>
          </a:xfrm>
          <a:prstGeom prst="ellipse">
            <a:avLst/>
          </a:prstGeom>
          <a:noFill/>
          <a:ln w="19050">
            <a:solidFill>
              <a:srgbClr val="043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40CFE9-1C20-721C-CEAA-B90C76DB8A8B}"/>
              </a:ext>
            </a:extLst>
          </p:cNvPr>
          <p:cNvSpPr txBox="1"/>
          <p:nvPr/>
        </p:nvSpPr>
        <p:spPr>
          <a:xfrm>
            <a:off x="1889676" y="5155165"/>
            <a:ext cx="1171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어떤 일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E7653E6-634E-78E3-E554-E77BEC2B8866}"/>
              </a:ext>
            </a:extLst>
          </p:cNvPr>
          <p:cNvSpPr/>
          <p:nvPr/>
        </p:nvSpPr>
        <p:spPr>
          <a:xfrm>
            <a:off x="821724" y="4800599"/>
            <a:ext cx="628192" cy="401594"/>
          </a:xfrm>
          <a:prstGeom prst="ellipse">
            <a:avLst/>
          </a:prstGeom>
          <a:noFill/>
          <a:ln w="19050">
            <a:solidFill>
              <a:srgbClr val="043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DAE0AA-A958-BAAA-5231-63339789D986}"/>
              </a:ext>
            </a:extLst>
          </p:cNvPr>
          <p:cNvSpPr txBox="1"/>
          <p:nvPr/>
        </p:nvSpPr>
        <p:spPr>
          <a:xfrm>
            <a:off x="457384" y="5204866"/>
            <a:ext cx="151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4. </a:t>
            </a:r>
            <a:r>
              <a:rPr lang="ko-KR" altLang="en-US" b="1" dirty="0"/>
              <a:t>출력</a:t>
            </a:r>
            <a:r>
              <a:rPr lang="en-US" altLang="ko-KR" b="1" dirty="0"/>
              <a:t>(</a:t>
            </a:r>
            <a:r>
              <a:rPr lang="ko-KR" altLang="en-US" b="1" dirty="0"/>
              <a:t>결과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23C3F79-707A-4CF9-A988-47A55410F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982" y="4121254"/>
            <a:ext cx="4572000" cy="1110172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E4B54F79-FF47-2F5D-5674-3235874B7BEF}"/>
              </a:ext>
            </a:extLst>
          </p:cNvPr>
          <p:cNvSpPr/>
          <p:nvPr/>
        </p:nvSpPr>
        <p:spPr>
          <a:xfrm>
            <a:off x="5070682" y="4299983"/>
            <a:ext cx="728638" cy="28729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B350FB9-E142-CC53-1BDE-5DCBD5455A58}"/>
              </a:ext>
            </a:extLst>
          </p:cNvPr>
          <p:cNvSpPr/>
          <p:nvPr/>
        </p:nvSpPr>
        <p:spPr>
          <a:xfrm>
            <a:off x="5890218" y="4299982"/>
            <a:ext cx="1571086" cy="30721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7FC5D1C-A2C6-1899-09A8-B1EDB40DF954}"/>
              </a:ext>
            </a:extLst>
          </p:cNvPr>
          <p:cNvSpPr/>
          <p:nvPr/>
        </p:nvSpPr>
        <p:spPr>
          <a:xfrm>
            <a:off x="5889310" y="4542823"/>
            <a:ext cx="1782058" cy="28729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EF55627-EC05-8A48-820D-742665A90D5D}"/>
              </a:ext>
            </a:extLst>
          </p:cNvPr>
          <p:cNvSpPr/>
          <p:nvPr/>
        </p:nvSpPr>
        <p:spPr>
          <a:xfrm>
            <a:off x="4998281" y="4771699"/>
            <a:ext cx="1437412" cy="28729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B597C8-31B1-9849-5AA2-9F3CA9254EFC}"/>
              </a:ext>
            </a:extLst>
          </p:cNvPr>
          <p:cNvSpPr txBox="1"/>
          <p:nvPr/>
        </p:nvSpPr>
        <p:spPr>
          <a:xfrm>
            <a:off x="4809980" y="3950810"/>
            <a:ext cx="1338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432FF"/>
                </a:solidFill>
              </a:rPr>
              <a:t>1. </a:t>
            </a:r>
            <a:r>
              <a:rPr lang="ko-KR" altLang="en-US" b="1" dirty="0">
                <a:solidFill>
                  <a:srgbClr val="0432FF"/>
                </a:solidFill>
              </a:rPr>
              <a:t>함수이름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DE29E0-7B0C-6C25-C0A1-CE905C4F1B9D}"/>
              </a:ext>
            </a:extLst>
          </p:cNvPr>
          <p:cNvSpPr txBox="1"/>
          <p:nvPr/>
        </p:nvSpPr>
        <p:spPr>
          <a:xfrm>
            <a:off x="7334877" y="4062151"/>
            <a:ext cx="1107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432FF"/>
                </a:solidFill>
              </a:rPr>
              <a:t>2. </a:t>
            </a:r>
            <a:r>
              <a:rPr lang="ko-KR" altLang="en-US" b="1" dirty="0">
                <a:solidFill>
                  <a:srgbClr val="0432FF"/>
                </a:solidFill>
              </a:rPr>
              <a:t>입력들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B74377-035F-F3A2-25ED-DA9246BF61F9}"/>
              </a:ext>
            </a:extLst>
          </p:cNvPr>
          <p:cNvSpPr txBox="1"/>
          <p:nvPr/>
        </p:nvSpPr>
        <p:spPr>
          <a:xfrm>
            <a:off x="7158492" y="4771699"/>
            <a:ext cx="1107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432FF"/>
                </a:solidFill>
              </a:rPr>
              <a:t>3. </a:t>
            </a:r>
            <a:r>
              <a:rPr lang="ko-KR" altLang="en-US" b="1" dirty="0" err="1">
                <a:solidFill>
                  <a:srgbClr val="0432FF"/>
                </a:solidFill>
              </a:rPr>
              <a:t>어떤일</a:t>
            </a:r>
            <a:endParaRPr lang="ko-KR" altLang="en-US" b="1" dirty="0">
              <a:solidFill>
                <a:srgbClr val="0432FF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BE12A2-D9D0-FD1E-C9B7-72D1230A3646}"/>
              </a:ext>
            </a:extLst>
          </p:cNvPr>
          <p:cNvSpPr txBox="1"/>
          <p:nvPr/>
        </p:nvSpPr>
        <p:spPr>
          <a:xfrm>
            <a:off x="5027975" y="5080162"/>
            <a:ext cx="151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432FF"/>
                </a:solidFill>
              </a:rPr>
              <a:t>4. </a:t>
            </a:r>
            <a:r>
              <a:rPr lang="ko-KR" altLang="en-US" b="1" dirty="0">
                <a:solidFill>
                  <a:srgbClr val="0432FF"/>
                </a:solidFill>
              </a:rPr>
              <a:t>출력</a:t>
            </a:r>
            <a:r>
              <a:rPr lang="en-US" altLang="ko-KR" b="1" dirty="0">
                <a:solidFill>
                  <a:srgbClr val="0432FF"/>
                </a:solidFill>
              </a:rPr>
              <a:t>(</a:t>
            </a:r>
            <a:r>
              <a:rPr lang="ko-KR" altLang="en-US" b="1" dirty="0">
                <a:solidFill>
                  <a:srgbClr val="0432FF"/>
                </a:solidFill>
              </a:rPr>
              <a:t>결과</a:t>
            </a:r>
            <a:r>
              <a:rPr lang="en-US" altLang="ko-KR" b="1" dirty="0">
                <a:solidFill>
                  <a:srgbClr val="0432FF"/>
                </a:solidFill>
              </a:rPr>
              <a:t>)</a:t>
            </a:r>
            <a:endParaRPr lang="ko-KR" altLang="en-US" b="1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D7FEC750-4305-E378-56DC-272A8F13C37A}"/>
                  </a:ext>
                </a:extLst>
              </p14:cNvPr>
              <p14:cNvContentPartPr/>
              <p14:nvPr/>
            </p14:nvContentPartPr>
            <p14:xfrm>
              <a:off x="288000" y="4092840"/>
              <a:ext cx="8547840" cy="200808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D7FEC750-4305-E378-56DC-272A8F13C3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6040" y="4070880"/>
                <a:ext cx="8585640" cy="204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7049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함수응용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432FF"/>
                </a:solidFill>
                <a:latin typeface="+mn-ea"/>
              </a:rPr>
              <a:t>스크래치 사용자 정의함수</a:t>
            </a:r>
            <a:endParaRPr lang="en-US" altLang="ko-KR" b="1" dirty="0">
              <a:solidFill>
                <a:srgbClr val="0432FF"/>
              </a:solidFill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사용되는 블록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내블록</a:t>
            </a:r>
            <a:endParaRPr lang="ko-KR" altLang="en-US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2E70C8-FCA3-CFEE-7EFB-7BF5B31F10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770" b="55689"/>
          <a:stretch/>
        </p:blipFill>
        <p:spPr>
          <a:xfrm>
            <a:off x="972836" y="2079038"/>
            <a:ext cx="2131541" cy="386456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B2B3535-9E5E-058A-D32B-68F23B9374E9}"/>
              </a:ext>
            </a:extLst>
          </p:cNvPr>
          <p:cNvSpPr/>
          <p:nvPr/>
        </p:nvSpPr>
        <p:spPr>
          <a:xfrm>
            <a:off x="1409700" y="2724150"/>
            <a:ext cx="1000125" cy="457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EB1AD97-A586-2858-E355-91EFCBEAD0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50" r="33950" b="50000"/>
          <a:stretch/>
        </p:blipFill>
        <p:spPr>
          <a:xfrm>
            <a:off x="4209277" y="2867425"/>
            <a:ext cx="2935248" cy="2287788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3953236-32F0-94B1-3020-2D9220BFF643}"/>
              </a:ext>
            </a:extLst>
          </p:cNvPr>
          <p:cNvCxnSpPr>
            <a:endCxn id="8" idx="1"/>
          </p:cNvCxnSpPr>
          <p:nvPr/>
        </p:nvCxnSpPr>
        <p:spPr>
          <a:xfrm>
            <a:off x="2409825" y="2952750"/>
            <a:ext cx="1799452" cy="105856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E07FE799-F2F2-B0B4-C571-23074591D208}"/>
                  </a:ext>
                </a:extLst>
              </p14:cNvPr>
              <p14:cNvContentPartPr/>
              <p14:nvPr/>
            </p14:nvContentPartPr>
            <p14:xfrm>
              <a:off x="925200" y="3042000"/>
              <a:ext cx="898560" cy="283392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E07FE799-F2F2-B0B4-C571-23074591D20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3240" y="3020040"/>
                <a:ext cx="941760" cy="287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117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함수응용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스크래치 사용자 정의함수 예제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1</a:t>
            </a:r>
          </a:p>
          <a:p>
            <a:r>
              <a:rPr lang="ko-KR" altLang="en-US" dirty="0">
                <a:latin typeface="+mn-ea"/>
              </a:rPr>
              <a:t>세 숫자를 입력 받아 결과를 출력하는 함수를 내블록을 이용하여 만들고 사용하는 프로그램을 </a:t>
            </a:r>
            <a:r>
              <a:rPr lang="ko-KR" altLang="en-US" dirty="0" err="1">
                <a:latin typeface="+mn-ea"/>
              </a:rPr>
              <a:t>만드시오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단계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사용자정의 함수 만들기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함수의 이름은 어떻게 정할까</a:t>
            </a:r>
            <a:r>
              <a:rPr lang="en-US" altLang="ko-KR" dirty="0">
                <a:latin typeface="+mn-ea"/>
              </a:rPr>
              <a:t>?</a:t>
            </a:r>
            <a:br>
              <a:rPr lang="en-US" altLang="ko-KR" dirty="0">
                <a:latin typeface="+mn-ea"/>
              </a:rPr>
            </a:br>
            <a:br>
              <a:rPr lang="en-US" altLang="ko-KR" dirty="0">
                <a:latin typeface="+mn-ea"/>
              </a:rPr>
            </a:b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어떤 것을 입력 받을 것 인가</a:t>
            </a:r>
            <a:r>
              <a:rPr lang="en-US" altLang="ko-KR" dirty="0">
                <a:latin typeface="+mn-ea"/>
              </a:rPr>
              <a:t>?</a:t>
            </a:r>
            <a:br>
              <a:rPr lang="en-US" altLang="ko-KR" dirty="0">
                <a:latin typeface="+mn-ea"/>
              </a:rPr>
            </a:br>
            <a:br>
              <a:rPr lang="en-US" altLang="ko-KR" dirty="0">
                <a:latin typeface="+mn-ea"/>
              </a:rPr>
            </a:b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ko-KR" altLang="en-US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D470A7-4BE1-0A65-396D-BA39E73341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851" t="12859" r="45135" b="82421"/>
          <a:stretch/>
        </p:blipFill>
        <p:spPr>
          <a:xfrm>
            <a:off x="1495169" y="3296166"/>
            <a:ext cx="2391032" cy="5128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030E89A-564D-5A04-59B9-3C84C7EECE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72" t="3063" r="35406" b="52903"/>
          <a:stretch/>
        </p:blipFill>
        <p:spPr>
          <a:xfrm>
            <a:off x="1495169" y="4228449"/>
            <a:ext cx="3404285" cy="257576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F18035F-B0E9-E4BC-B565-D98C66C32B97}"/>
              </a:ext>
            </a:extLst>
          </p:cNvPr>
          <p:cNvSpPr/>
          <p:nvPr/>
        </p:nvSpPr>
        <p:spPr>
          <a:xfrm>
            <a:off x="1717589" y="5516333"/>
            <a:ext cx="982362" cy="7114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37C16D-4B38-8D2B-B67E-DAB97FA7F0C7}"/>
              </a:ext>
            </a:extLst>
          </p:cNvPr>
          <p:cNvSpPr txBox="1"/>
          <p:nvPr/>
        </p:nvSpPr>
        <p:spPr>
          <a:xfrm>
            <a:off x="1717589" y="5207305"/>
            <a:ext cx="939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클릭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D3AA8AB-2161-D3EB-E285-851240F76F3E}"/>
              </a:ext>
            </a:extLst>
          </p:cNvPr>
          <p:cNvSpPr/>
          <p:nvPr/>
        </p:nvSpPr>
        <p:spPr>
          <a:xfrm>
            <a:off x="4331043" y="6382265"/>
            <a:ext cx="319216" cy="2636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94CF24-9AC9-5BEA-7ABC-6A468D9C6534}"/>
              </a:ext>
            </a:extLst>
          </p:cNvPr>
          <p:cNvSpPr txBox="1"/>
          <p:nvPr/>
        </p:nvSpPr>
        <p:spPr>
          <a:xfrm>
            <a:off x="4021131" y="6058717"/>
            <a:ext cx="939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클릭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539F20E4-D44A-5DBA-0132-E09CF84B1187}"/>
                  </a:ext>
                </a:extLst>
              </p14:cNvPr>
              <p14:cNvContentPartPr/>
              <p14:nvPr/>
            </p14:nvContentPartPr>
            <p14:xfrm>
              <a:off x="2171880" y="4729680"/>
              <a:ext cx="2505600" cy="185724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539F20E4-D44A-5DBA-0132-E09CF84B118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49920" y="4707720"/>
                <a:ext cx="2543400" cy="189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6173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6BFA08-693E-9E1C-AD65-2AB351C2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A7089-7EEB-6D17-5659-73286D8FF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/>
              <a:t>쉽게 호출하는 함수</a:t>
            </a:r>
            <a:endParaRPr lang="en-US" altLang="ko-KR" sz="3200" b="1" dirty="0"/>
          </a:p>
          <a:p>
            <a:pPr>
              <a:lnSpc>
                <a:spcPct val="150000"/>
              </a:lnSpc>
            </a:pPr>
            <a:r>
              <a:rPr lang="ko-KR" altLang="en-US" sz="3200" b="1" dirty="0"/>
              <a:t>함수 응용</a:t>
            </a:r>
            <a:endParaRPr lang="en-US" altLang="ko-KR" sz="3200" b="1" dirty="0"/>
          </a:p>
          <a:p>
            <a:pPr>
              <a:lnSpc>
                <a:spcPct val="150000"/>
              </a:lnSpc>
            </a:pPr>
            <a:r>
              <a:rPr lang="ko-KR" altLang="en-US" sz="3200" b="1" dirty="0"/>
              <a:t>클래스와 객체</a:t>
            </a:r>
            <a:endParaRPr lang="en-US" altLang="ko-KR" sz="3200" b="1" dirty="0"/>
          </a:p>
          <a:p>
            <a:pPr>
              <a:lnSpc>
                <a:spcPct val="150000"/>
              </a:lnSpc>
            </a:pPr>
            <a:r>
              <a:rPr lang="ko-KR" altLang="en-US" sz="3200" b="1" dirty="0"/>
              <a:t>모듈</a:t>
            </a:r>
            <a:endParaRPr lang="en-US" altLang="ko-KR" sz="32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D4CF7868-8511-6AE1-282B-F0CA123A27A5}"/>
                  </a:ext>
                </a:extLst>
              </p14:cNvPr>
              <p14:cNvContentPartPr/>
              <p14:nvPr/>
            </p14:nvContentPartPr>
            <p14:xfrm>
              <a:off x="590760" y="2221560"/>
              <a:ext cx="3941280" cy="281340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D4CF7868-8511-6AE1-282B-F0CA123A27A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4560" y="2205360"/>
                <a:ext cx="3973680" cy="284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813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함수응용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스크래치 사용자 정의함수 예제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1</a:t>
            </a:r>
          </a:p>
          <a:p>
            <a:r>
              <a:rPr lang="ko-KR" altLang="en-US" dirty="0">
                <a:latin typeface="+mn-ea"/>
              </a:rPr>
              <a:t>세 숫자를 입력 받아 결과를 출력하는 함수를 내블록을 이용하여 만들고 사용하는 프로그램을 </a:t>
            </a:r>
            <a:r>
              <a:rPr lang="ko-KR" altLang="en-US" dirty="0" err="1">
                <a:latin typeface="+mn-ea"/>
              </a:rPr>
              <a:t>만드시오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단계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사용자 정의함수 만들기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어떤 일을 할 것인가</a:t>
            </a:r>
            <a:r>
              <a:rPr lang="en-US" altLang="ko-KR" dirty="0">
                <a:latin typeface="+mn-ea"/>
              </a:rPr>
              <a:t>? + </a:t>
            </a:r>
            <a:r>
              <a:rPr lang="ko-KR" altLang="en-US" dirty="0">
                <a:latin typeface="+mn-ea"/>
              </a:rPr>
              <a:t>어떤 것을 출력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결과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할 것인가</a:t>
            </a:r>
            <a:r>
              <a:rPr lang="en-US" altLang="ko-KR" dirty="0">
                <a:latin typeface="+mn-ea"/>
              </a:rPr>
              <a:t>?</a:t>
            </a:r>
          </a:p>
          <a:p>
            <a:pPr lvl="2"/>
            <a:endParaRPr lang="en-US" altLang="ko-KR" dirty="0">
              <a:latin typeface="+mn-ea"/>
            </a:endParaRPr>
          </a:p>
          <a:p>
            <a:pPr lvl="2"/>
            <a:endParaRPr lang="en-US" altLang="ko-KR" dirty="0">
              <a:latin typeface="+mn-ea"/>
            </a:endParaRPr>
          </a:p>
          <a:p>
            <a:pPr marL="914400" lvl="2" indent="0">
              <a:buNone/>
            </a:pP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완성된 사용자 정의함수 블록</a:t>
            </a:r>
            <a:endParaRPr lang="en-US" altLang="ko-KR" dirty="0">
              <a:latin typeface="+mn-ea"/>
            </a:endParaRPr>
          </a:p>
          <a:p>
            <a:pPr marL="914400" lvl="2" indent="0">
              <a:buNone/>
            </a:pPr>
            <a:endParaRPr lang="en-US" altLang="ko-KR" dirty="0">
              <a:latin typeface="+mn-ea"/>
            </a:endParaRPr>
          </a:p>
          <a:p>
            <a:pPr lvl="2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ko-KR" altLang="en-US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4AE287-CF45-67EF-9F64-2BC0FCED2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1" y="3290501"/>
            <a:ext cx="4189265" cy="8233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740BF9-5436-E3F0-9BEF-1CA0A8A8E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79" y="4731350"/>
            <a:ext cx="4047651" cy="151641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251E7B94-0A6B-F31B-482D-FB6C259F46B2}"/>
                  </a:ext>
                </a:extLst>
              </p14:cNvPr>
              <p14:cNvContentPartPr/>
              <p14:nvPr/>
            </p14:nvContentPartPr>
            <p14:xfrm>
              <a:off x="371880" y="3224520"/>
              <a:ext cx="4773240" cy="288648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251E7B94-0A6B-F31B-482D-FB6C259F46B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9920" y="3208320"/>
                <a:ext cx="4811040" cy="291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8208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함수응용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스크래치 사용자 정의함수 예제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1</a:t>
            </a:r>
          </a:p>
          <a:p>
            <a:r>
              <a:rPr lang="ko-KR" altLang="en-US" dirty="0">
                <a:latin typeface="+mn-ea"/>
              </a:rPr>
              <a:t>세 숫자를 입력 받아 결과를 출력하는 함수를 내블록을 이용하여 만들고 사용하는 프로그램을 </a:t>
            </a:r>
            <a:r>
              <a:rPr lang="ko-KR" altLang="en-US" dirty="0" err="1">
                <a:latin typeface="+mn-ea"/>
              </a:rPr>
              <a:t>만드시오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단계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사용자 정의함수 사용하기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세숫자를 입력으로 받는다</a:t>
            </a:r>
            <a:r>
              <a:rPr lang="en-US" altLang="ko-KR" dirty="0">
                <a:latin typeface="+mn-ea"/>
              </a:rPr>
              <a:t>.</a:t>
            </a:r>
          </a:p>
          <a:p>
            <a:pPr lvl="2"/>
            <a:endParaRPr lang="en-US" altLang="ko-KR" dirty="0">
              <a:latin typeface="+mn-ea"/>
            </a:endParaRPr>
          </a:p>
          <a:p>
            <a:pPr lvl="2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ko-KR" altLang="en-US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45F19D-6AFC-30E7-71F1-B9BB35674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79" y="3282142"/>
            <a:ext cx="3898882" cy="33601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24E26C-88CB-B514-79FF-D50C6BC61045}"/>
              </a:ext>
            </a:extLst>
          </p:cNvPr>
          <p:cNvSpPr txBox="1"/>
          <p:nvPr/>
        </p:nvSpPr>
        <p:spPr>
          <a:xfrm>
            <a:off x="4942702" y="2941880"/>
            <a:ext cx="3740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600" dirty="0">
                <a:latin typeface="+mn-ea"/>
              </a:rPr>
              <a:t>사용자정의함수 사용해서 계산하기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ko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619D425-B964-4F2D-DA31-7E14FBEB5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821" y="3336045"/>
            <a:ext cx="4007887" cy="97160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4B4268B1-BA3D-A601-5D53-E69389B2DE62}"/>
                  </a:ext>
                </a:extLst>
              </p14:cNvPr>
              <p14:cNvContentPartPr/>
              <p14:nvPr/>
            </p14:nvContentPartPr>
            <p14:xfrm>
              <a:off x="452520" y="2926080"/>
              <a:ext cx="7441560" cy="308772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4B4268B1-BA3D-A601-5D53-E69389B2DE6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6320" y="2909880"/>
                <a:ext cx="7473960" cy="312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4878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함수응용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스크래치 사용자 정의함수 예제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1</a:t>
            </a:r>
          </a:p>
          <a:p>
            <a:r>
              <a:rPr lang="ko-KR" altLang="en-US" dirty="0">
                <a:latin typeface="+mn-ea"/>
              </a:rPr>
              <a:t>세 숫자를 입력 받아 결과를 출력하는 함수를 내블록을 이용하여 만들고 사용하는 프로그램을 </a:t>
            </a:r>
            <a:r>
              <a:rPr lang="ko-KR" altLang="en-US" dirty="0" err="1">
                <a:latin typeface="+mn-ea"/>
              </a:rPr>
              <a:t>만드시오</a:t>
            </a:r>
            <a:r>
              <a:rPr lang="en-US" altLang="ko-KR" dirty="0">
                <a:latin typeface="+mn-ea"/>
              </a:rPr>
              <a:t>.</a:t>
            </a:r>
          </a:p>
          <a:p>
            <a:pPr lvl="1"/>
            <a:r>
              <a:rPr lang="ko-KR" altLang="en-US" dirty="0">
                <a:latin typeface="+mn-ea"/>
              </a:rPr>
              <a:t>코드블록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14CA3C-158E-B0DE-8F99-A628FFFDFB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" t="146" r="-395" b="4721"/>
          <a:stretch/>
        </p:blipFill>
        <p:spPr>
          <a:xfrm>
            <a:off x="2155929" y="2706130"/>
            <a:ext cx="3126584" cy="394798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EC5635B5-11FE-0C7B-B051-8F421B2AA579}"/>
                  </a:ext>
                </a:extLst>
              </p14:cNvPr>
              <p14:cNvContentPartPr/>
              <p14:nvPr/>
            </p14:nvContentPartPr>
            <p14:xfrm>
              <a:off x="2460240" y="1994400"/>
              <a:ext cx="6245280" cy="467640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EC5635B5-11FE-0C7B-B051-8F421B2AA5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44040" y="1978200"/>
                <a:ext cx="6277680" cy="470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0628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함수응용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432FF"/>
                </a:solidFill>
                <a:latin typeface="+mn-ea"/>
              </a:rPr>
              <a:t>파이썬 사용자 정의함수</a:t>
            </a:r>
            <a:endParaRPr lang="en-US" altLang="ko-KR" b="1" dirty="0">
              <a:solidFill>
                <a:srgbClr val="0432FF"/>
              </a:solidFill>
              <a:latin typeface="+mn-ea"/>
            </a:endParaRPr>
          </a:p>
          <a:p>
            <a:endParaRPr lang="en-US" altLang="ko-KR" b="1" dirty="0">
              <a:solidFill>
                <a:srgbClr val="0432FF"/>
              </a:solidFill>
              <a:latin typeface="+mn-ea"/>
            </a:endParaRPr>
          </a:p>
          <a:p>
            <a:endParaRPr lang="en-US" altLang="ko-KR" b="1" dirty="0">
              <a:solidFill>
                <a:srgbClr val="0432FF"/>
              </a:solidFill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함수 </a:t>
            </a:r>
            <a:r>
              <a:rPr lang="ko-KR" altLang="en-US" dirty="0" err="1">
                <a:latin typeface="+mn-ea"/>
              </a:rPr>
              <a:t>정의시</a:t>
            </a:r>
            <a:r>
              <a:rPr lang="ko-KR" altLang="en-US" dirty="0">
                <a:latin typeface="+mn-ea"/>
              </a:rPr>
              <a:t> 주의사항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함수이름과 매개 변수 이름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변수 이름 짓기와 동일한 조건을 따른다</a:t>
            </a:r>
            <a:r>
              <a:rPr lang="en-US" altLang="ko-KR" dirty="0">
                <a:latin typeface="+mn-ea"/>
              </a:rPr>
              <a:t>.</a:t>
            </a:r>
          </a:p>
          <a:p>
            <a:pPr lvl="2"/>
            <a:r>
              <a:rPr lang="ko-KR" altLang="en-US" dirty="0">
                <a:latin typeface="+mn-ea"/>
              </a:rPr>
              <a:t>매개변수의 수와 각 매개 변수의 역할은 함수를 정의하는 사용자가 정한다</a:t>
            </a:r>
            <a:r>
              <a:rPr lang="en-US" altLang="ko-KR" dirty="0">
                <a:latin typeface="+mn-ea"/>
              </a:rPr>
              <a:t>.</a:t>
            </a:r>
          </a:p>
          <a:p>
            <a:pPr lvl="2"/>
            <a:r>
              <a:rPr lang="ko-KR" altLang="en-US" dirty="0">
                <a:latin typeface="+mn-ea"/>
              </a:rPr>
              <a:t>함수의 헤더의 끝에 콜론</a:t>
            </a:r>
            <a:r>
              <a:rPr lang="en-US" altLang="ko-KR" dirty="0">
                <a:latin typeface="+mn-ea"/>
              </a:rPr>
              <a:t>( 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: )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을 작성하고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함수 본문에 사용되는 명령문은 탭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(tab)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을 이용하여 들여 쓴다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.</a:t>
            </a:r>
            <a:endParaRPr lang="en-US" altLang="ko-KR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9676F6-87CD-51D7-DF52-CBDC38598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86" y="1728330"/>
            <a:ext cx="5916686" cy="91965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06164C88-ACF4-53FB-63A3-62546C573762}"/>
                  </a:ext>
                </a:extLst>
              </p14:cNvPr>
              <p14:cNvContentPartPr/>
              <p14:nvPr/>
            </p14:nvContentPartPr>
            <p14:xfrm>
              <a:off x="465840" y="1193400"/>
              <a:ext cx="4569120" cy="251748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06164C88-ACF4-53FB-63A3-62546C57376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9640" y="1177200"/>
                <a:ext cx="4601520" cy="254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42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함수응용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432FF"/>
                </a:solidFill>
                <a:latin typeface="+mn-ea"/>
              </a:rPr>
              <a:t>함수의 반환 값과 함수호출 표현식</a:t>
            </a:r>
            <a:endParaRPr lang="en-US" altLang="ko-KR" b="1" dirty="0">
              <a:solidFill>
                <a:srgbClr val="0432FF"/>
              </a:solidFill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return </a:t>
            </a:r>
            <a:r>
              <a:rPr lang="ko-KR" altLang="en-US" dirty="0">
                <a:latin typeface="+mn-ea"/>
              </a:rPr>
              <a:t>명령문의 위치</a:t>
            </a:r>
            <a:r>
              <a:rPr lang="en-US" altLang="ko-KR" dirty="0">
                <a:latin typeface="+mn-ea"/>
              </a:rPr>
              <a:t>: return </a:t>
            </a:r>
            <a:r>
              <a:rPr lang="ko-KR" altLang="en-US" dirty="0">
                <a:latin typeface="+mn-ea"/>
              </a:rPr>
              <a:t>명령문은 각 함수에서 끝에서 한번만 실행된다</a:t>
            </a:r>
            <a:r>
              <a:rPr lang="en-US" altLang="ko-KR" dirty="0">
                <a:latin typeface="+mn-ea"/>
              </a:rPr>
              <a:t>. </a:t>
            </a:r>
            <a:endParaRPr lang="en-US" altLang="ko-KR" b="1" dirty="0">
              <a:solidFill>
                <a:srgbClr val="0432FF"/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044ECB7-A2F5-43D7-E971-918D2C63B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2137410"/>
            <a:ext cx="3035122" cy="213741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1AF717D0-13C3-B239-C9DE-959CD458EFD9}"/>
                  </a:ext>
                </a:extLst>
              </p14:cNvPr>
              <p14:cNvContentPartPr/>
              <p14:nvPr/>
            </p14:nvContentPartPr>
            <p14:xfrm>
              <a:off x="988920" y="1625760"/>
              <a:ext cx="6006960" cy="259416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1AF717D0-13C3-B239-C9DE-959CD458EFD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2720" y="1609560"/>
                <a:ext cx="6039360" cy="262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0593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함수응용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파이썬 사용자 정의함수 예제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1</a:t>
            </a:r>
          </a:p>
          <a:p>
            <a:r>
              <a:rPr lang="ko-KR" altLang="en-US" dirty="0">
                <a:latin typeface="+mn-ea"/>
              </a:rPr>
              <a:t>세 숫자를 입력 받아 결과를 출력하는 사용자 정의함수를 만들고 사용하는 프로그램을 </a:t>
            </a:r>
            <a:r>
              <a:rPr lang="ko-KR" altLang="en-US" dirty="0" err="1">
                <a:latin typeface="+mn-ea"/>
              </a:rPr>
              <a:t>만드시오</a:t>
            </a:r>
            <a:r>
              <a:rPr lang="en-US" altLang="ko-KR" dirty="0">
                <a:latin typeface="+mn-ea"/>
              </a:rPr>
              <a:t>.</a:t>
            </a:r>
          </a:p>
          <a:p>
            <a:pPr lvl="1"/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단계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사용자 정의함수 만들기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함수의 이름은 어떻게 정할까</a:t>
            </a:r>
            <a:r>
              <a:rPr lang="en-US" altLang="ko-KR" dirty="0">
                <a:latin typeface="+mn-ea"/>
              </a:rPr>
              <a:t>? + </a:t>
            </a:r>
            <a:r>
              <a:rPr lang="ko-KR" altLang="en-US" dirty="0">
                <a:latin typeface="+mn-ea"/>
              </a:rPr>
              <a:t>어떤 것을 입력 받을 것 인가</a:t>
            </a:r>
            <a:r>
              <a:rPr lang="en-US" altLang="ko-KR" dirty="0">
                <a:latin typeface="+mn-ea"/>
              </a:rPr>
              <a:t>?</a:t>
            </a:r>
          </a:p>
          <a:p>
            <a:pPr lvl="2"/>
            <a:endParaRPr lang="en-US" altLang="ko-KR" dirty="0">
              <a:latin typeface="+mn-ea"/>
            </a:endParaRPr>
          </a:p>
          <a:p>
            <a:pPr lvl="2"/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어떤 일을 할 것인가</a:t>
            </a:r>
            <a:r>
              <a:rPr lang="en-US" altLang="ko-KR" dirty="0">
                <a:latin typeface="+mn-ea"/>
              </a:rPr>
              <a:t>?</a:t>
            </a:r>
          </a:p>
          <a:p>
            <a:pPr marL="914400" lvl="2" indent="0">
              <a:buNone/>
            </a:pPr>
            <a:endParaRPr lang="en-US" altLang="ko-KR" dirty="0">
              <a:latin typeface="+mn-ea"/>
            </a:endParaRPr>
          </a:p>
          <a:p>
            <a:pPr marL="914400" lvl="2" indent="0">
              <a:buNone/>
            </a:pP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어떤 것을 출력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결과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할 것인가</a:t>
            </a:r>
            <a:r>
              <a:rPr lang="en-US" altLang="ko-KR" dirty="0">
                <a:latin typeface="+mn-ea"/>
              </a:rPr>
              <a:t>?</a:t>
            </a:r>
          </a:p>
          <a:p>
            <a:pPr lvl="2"/>
            <a:endParaRPr lang="en-US" altLang="ko-KR" b="1" dirty="0">
              <a:solidFill>
                <a:srgbClr val="0432FF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41336E-265B-05C6-EAD4-B068415C9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280" y="3302820"/>
            <a:ext cx="3810000" cy="7276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7E26073-1FF9-8A92-F011-6914F2282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281" y="4330065"/>
            <a:ext cx="3809999" cy="7276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E7B1E27-D838-D6A2-4E6E-DA5360088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280" y="5401323"/>
            <a:ext cx="3809999" cy="72760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CC2880B2-ACD9-4089-A583-9E33D3D2A582}"/>
                  </a:ext>
                </a:extLst>
              </p14:cNvPr>
              <p14:cNvContentPartPr/>
              <p14:nvPr/>
            </p14:nvContentPartPr>
            <p14:xfrm>
              <a:off x="1602360" y="3459240"/>
              <a:ext cx="2973240" cy="253440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CC2880B2-ACD9-4089-A583-9E33D3D2A58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86160" y="3443040"/>
                <a:ext cx="3005640" cy="256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8197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함수응용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파이썬 사용자 정의함수 예제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1</a:t>
            </a:r>
          </a:p>
          <a:p>
            <a:r>
              <a:rPr lang="ko-KR" altLang="en-US" dirty="0">
                <a:latin typeface="+mn-ea"/>
              </a:rPr>
              <a:t>세 숫자를 입력 받아 결과를 출력하는 사용자 정의함수를 만들고 사용하는 프로그램을 </a:t>
            </a:r>
            <a:r>
              <a:rPr lang="ko-KR" altLang="en-US" dirty="0" err="1">
                <a:latin typeface="+mn-ea"/>
              </a:rPr>
              <a:t>만드시오</a:t>
            </a:r>
            <a:r>
              <a:rPr lang="en-US" altLang="ko-KR" dirty="0">
                <a:latin typeface="+mn-ea"/>
              </a:rPr>
              <a:t>.</a:t>
            </a:r>
          </a:p>
          <a:p>
            <a:pPr lvl="1"/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단계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사용자 정의함수 만들기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완성된 사용 정의함수</a:t>
            </a:r>
            <a:r>
              <a:rPr lang="en-US" altLang="ko-KR" dirty="0">
                <a:latin typeface="+mn-ea"/>
              </a:rPr>
              <a:t>(add3num)</a:t>
            </a:r>
          </a:p>
          <a:p>
            <a:pPr lvl="2"/>
            <a:endParaRPr lang="en-US" altLang="ko-KR" b="1" dirty="0">
              <a:solidFill>
                <a:srgbClr val="0432FF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AE6F03-F1BA-8804-69FB-5B54938B4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920" y="3314700"/>
            <a:ext cx="4572000" cy="14763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039A9010-9699-E804-93D7-BD9A7E4A4E56}"/>
                  </a:ext>
                </a:extLst>
              </p14:cNvPr>
              <p14:cNvContentPartPr/>
              <p14:nvPr/>
            </p14:nvContentPartPr>
            <p14:xfrm>
              <a:off x="1404360" y="3432600"/>
              <a:ext cx="6727680" cy="254772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039A9010-9699-E804-93D7-BD9A7E4A4E5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88160" y="3416400"/>
                <a:ext cx="6760080" cy="258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7491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함수응용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파이썬 사용자 정의함수 예제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1</a:t>
            </a:r>
          </a:p>
          <a:p>
            <a:r>
              <a:rPr lang="ko-KR" altLang="en-US" dirty="0">
                <a:latin typeface="+mn-ea"/>
              </a:rPr>
              <a:t>세 숫자를 입력 받아 결과를 출력하는 사용자 정의함수를 만들고 사용하는 프로그램을 </a:t>
            </a:r>
            <a:r>
              <a:rPr lang="ko-KR" altLang="en-US" dirty="0" err="1">
                <a:latin typeface="+mn-ea"/>
              </a:rPr>
              <a:t>만드시오</a:t>
            </a:r>
            <a:r>
              <a:rPr lang="en-US" altLang="ko-KR" dirty="0">
                <a:latin typeface="+mn-ea"/>
              </a:rPr>
              <a:t>.</a:t>
            </a:r>
          </a:p>
          <a:p>
            <a:pPr lvl="1"/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단계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사용자 정의함수 사용하기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세숫자를 입력으로 받는다</a:t>
            </a:r>
            <a:r>
              <a:rPr lang="en-US" altLang="ko-KR" dirty="0">
                <a:latin typeface="+mn-ea"/>
              </a:rPr>
              <a:t>.</a:t>
            </a:r>
          </a:p>
          <a:p>
            <a:pPr lvl="2"/>
            <a:endParaRPr lang="en-US" altLang="ko-KR" dirty="0">
              <a:latin typeface="+mn-ea"/>
            </a:endParaRPr>
          </a:p>
          <a:p>
            <a:pPr lvl="2"/>
            <a:endParaRPr lang="en-US" altLang="ko-KR" dirty="0">
              <a:latin typeface="+mn-ea"/>
            </a:endParaRPr>
          </a:p>
          <a:p>
            <a:pPr lvl="2"/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사용자 정의함수 사용하기 </a:t>
            </a:r>
            <a:endParaRPr lang="en-US" altLang="ko-KR" dirty="0">
              <a:latin typeface="+mn-ea"/>
            </a:endParaRPr>
          </a:p>
          <a:p>
            <a:pPr lvl="2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ko-KR" altLang="en-US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315453-833A-CA55-DDC4-6F17BF6DB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40" y="3253940"/>
            <a:ext cx="6013653" cy="11275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803A0A2-D524-E876-4199-01C622510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40" y="4766064"/>
            <a:ext cx="6013653" cy="6668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6E031BDA-0311-EB11-983E-512E8CFD213D}"/>
                  </a:ext>
                </a:extLst>
              </p14:cNvPr>
              <p14:cNvContentPartPr/>
              <p14:nvPr/>
            </p14:nvContentPartPr>
            <p14:xfrm>
              <a:off x="1297440" y="3325320"/>
              <a:ext cx="4387320" cy="200448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6E031BDA-0311-EB11-983E-512E8CFD21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1240" y="3309120"/>
                <a:ext cx="4419720" cy="204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8081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함수응용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파이썬 사용자 정의함수 예제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1</a:t>
            </a:r>
          </a:p>
          <a:p>
            <a:r>
              <a:rPr lang="ko-KR" altLang="en-US" dirty="0">
                <a:latin typeface="+mn-ea"/>
              </a:rPr>
              <a:t>세 숫자를 입력 받아 결과를 출력하는 사용자 정의함수를 만들고 사용하는 프로그램을 </a:t>
            </a:r>
            <a:r>
              <a:rPr lang="ko-KR" altLang="en-US" dirty="0" err="1">
                <a:latin typeface="+mn-ea"/>
              </a:rPr>
              <a:t>만드시오</a:t>
            </a:r>
            <a:r>
              <a:rPr lang="en-US" altLang="ko-KR" dirty="0">
                <a:latin typeface="+mn-ea"/>
              </a:rPr>
              <a:t>.</a:t>
            </a:r>
          </a:p>
          <a:p>
            <a:pPr lvl="1"/>
            <a:r>
              <a:rPr lang="ko-KR" altLang="en-US" dirty="0">
                <a:latin typeface="+mn-ea"/>
              </a:rPr>
              <a:t>소스코드</a:t>
            </a:r>
            <a:endParaRPr lang="en-US" altLang="ko-KR" dirty="0">
              <a:latin typeface="+mn-ea"/>
            </a:endParaRPr>
          </a:p>
          <a:p>
            <a:pPr lvl="1"/>
            <a:endParaRPr lang="ko-KR" altLang="en-US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DC09E08-990E-5797-9C92-67EF77441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" y="2937044"/>
            <a:ext cx="6324822" cy="263959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EC9B313F-27D6-2F7C-36E3-96F82671A821}"/>
                  </a:ext>
                </a:extLst>
              </p14:cNvPr>
              <p14:cNvContentPartPr/>
              <p14:nvPr/>
            </p14:nvContentPartPr>
            <p14:xfrm>
              <a:off x="1000440" y="5352840"/>
              <a:ext cx="2988720" cy="54684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EC9B313F-27D6-2F7C-36E3-96F82671A8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4240" y="5336640"/>
                <a:ext cx="3021120" cy="57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322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클래스와 객체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432FF"/>
                </a:solidFill>
              </a:rPr>
              <a:t>클래스와 객체</a:t>
            </a:r>
            <a:endParaRPr lang="en-US" altLang="ko-KR" b="1" dirty="0">
              <a:solidFill>
                <a:srgbClr val="0432FF"/>
              </a:solidFill>
            </a:endParaRPr>
          </a:p>
          <a:p>
            <a:pPr lvl="1"/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클래스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함수의 확장된 개념으로 변수까지도 한꺼번에 묶어서 관리해서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            </a:t>
            </a:r>
            <a:r>
              <a:rPr lang="ko-KR" altLang="en-US" dirty="0">
                <a:sym typeface="Wingdings" panose="05000000000000000000" pitchFamily="2" charset="2"/>
              </a:rPr>
              <a:t>재사용할 수 있도록 하는 것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붕어빵틀</a:t>
            </a:r>
            <a:r>
              <a:rPr lang="ko-KR" altLang="en-US" dirty="0" err="1">
                <a:sym typeface="Wingdings" panose="05000000000000000000" pitchFamily="2" charset="2"/>
              </a:rPr>
              <a:t>과</a:t>
            </a:r>
            <a:r>
              <a:rPr lang="ko-KR" altLang="en-US" dirty="0">
                <a:sym typeface="Wingdings" panose="05000000000000000000" pitchFamily="2" charset="2"/>
              </a:rPr>
              <a:t> 유사한 개념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객체</a:t>
            </a:r>
            <a:r>
              <a:rPr lang="en-US" altLang="ko-KR" dirty="0">
                <a:sym typeface="Wingdings" panose="05000000000000000000" pitchFamily="2" charset="2"/>
              </a:rPr>
              <a:t>:  </a:t>
            </a:r>
            <a:r>
              <a:rPr lang="ko-KR" altLang="en-US" dirty="0">
                <a:sym typeface="Wingdings" panose="05000000000000000000" pitchFamily="2" charset="2"/>
              </a:rPr>
              <a:t>클래스를 이용하여 선언된 것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 err="1">
                <a:sym typeface="Wingdings" panose="05000000000000000000" pitchFamily="2" charset="2"/>
              </a:rPr>
              <a:t>붕어빵틀로</a:t>
            </a:r>
            <a:r>
              <a:rPr lang="ko-KR" altLang="en-US" dirty="0">
                <a:sym typeface="Wingdings" panose="05000000000000000000" pitchFamily="2" charset="2"/>
              </a:rPr>
              <a:t> 만들어진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붕어빵</a:t>
            </a:r>
            <a:r>
              <a:rPr lang="ko-KR" altLang="en-US" dirty="0">
                <a:sym typeface="Wingdings" panose="05000000000000000000" pitchFamily="2" charset="2"/>
              </a:rPr>
              <a:t>과 유사한 개념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lvl="2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33D15F1-E258-CAFD-445F-D95EE165F012}"/>
              </a:ext>
            </a:extLst>
          </p:cNvPr>
          <p:cNvGrpSpPr/>
          <p:nvPr/>
        </p:nvGrpSpPr>
        <p:grpSpPr>
          <a:xfrm>
            <a:off x="2185478" y="2803767"/>
            <a:ext cx="4773043" cy="3248114"/>
            <a:chOff x="2792382" y="3494373"/>
            <a:chExt cx="3805884" cy="2557508"/>
          </a:xfrm>
        </p:grpSpPr>
        <p:pic>
          <p:nvPicPr>
            <p:cNvPr id="9" name="그림 8" descr="음식, 스낵이(가) 표시된 사진&#10;&#10;자동 생성된 설명">
              <a:extLst>
                <a:ext uri="{FF2B5EF4-FFF2-40B4-BE49-F238E27FC236}">
                  <a16:creationId xmlns:a16="http://schemas.microsoft.com/office/drawing/2014/main" id="{3F6E5D84-8F0E-2FA3-5D4C-50B0F8291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2382" y="3494373"/>
              <a:ext cx="3805884" cy="255750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7A9381D-7CBF-43C6-9218-2CF708E05323}"/>
                </a:ext>
              </a:extLst>
            </p:cNvPr>
            <p:cNvSpPr txBox="1"/>
            <p:nvPr/>
          </p:nvSpPr>
          <p:spPr>
            <a:xfrm>
              <a:off x="3568963" y="5785310"/>
              <a:ext cx="2252721" cy="2665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/>
                <a:t>출처</a:t>
              </a:r>
              <a:r>
                <a:rPr lang="en-US" altLang="ko-KR" sz="1600" dirty="0"/>
                <a:t>: </a:t>
              </a:r>
              <a:r>
                <a:rPr lang="ko-KR" altLang="en-US" sz="1600" dirty="0"/>
                <a:t>https://blog.hexabrain.net/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76273B95-7B90-F3C7-1FD2-3ACAD86C72C5}"/>
                  </a:ext>
                </a:extLst>
              </p14:cNvPr>
              <p14:cNvContentPartPr/>
              <p14:nvPr/>
            </p14:nvContentPartPr>
            <p14:xfrm>
              <a:off x="1049040" y="1595880"/>
              <a:ext cx="5956920" cy="440100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76273B95-7B90-F3C7-1FD2-3ACAD86C72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7080" y="1579680"/>
                <a:ext cx="5994720" cy="443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0380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6BFA08-693E-9E1C-AD65-2AB351C2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쉽게 호출하는 함수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DAA7089-7EEB-6D17-5659-73286D8FF7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/>
              </a:bodyPr>
              <a:lstStyle/>
              <a:p>
                <a:r>
                  <a:rPr lang="ko-KR" altLang="en-US" b="1" dirty="0">
                    <a:solidFill>
                      <a:srgbClr val="0432FF"/>
                    </a:solidFill>
                  </a:rPr>
                  <a:t>함수란</a:t>
                </a:r>
                <a:r>
                  <a:rPr lang="en-US" altLang="ko-KR" b="1" dirty="0">
                    <a:solidFill>
                      <a:srgbClr val="0432FF"/>
                    </a:solidFill>
                  </a:rPr>
                  <a:t>?</a:t>
                </a:r>
              </a:p>
              <a:p>
                <a:pPr lvl="1"/>
                <a:r>
                  <a:rPr lang="ko-KR" altLang="en-US" dirty="0"/>
                  <a:t>입력을 받아서 특정 작업을 수행하여 그 결과를 반환하는 시스템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/>
                  <a:t>예시</a:t>
                </a:r>
                <a:r>
                  <a:rPr lang="en-US" altLang="ko-KR" dirty="0"/>
                  <a:t>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+4 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입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출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입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력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3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일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때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함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수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출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력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은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7</m:t>
                        </m:r>
                      </m:e>
                    </m:d>
                  </m:oMath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=3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+5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+7 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입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출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입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력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2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일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때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함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수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출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력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29 )</m:t>
                    </m:r>
                  </m:oMath>
                </a14:m>
                <a:endParaRPr lang="en-US" altLang="ko-KR" dirty="0"/>
              </a:p>
              <a:p>
                <a:pPr lvl="2"/>
                <a:r>
                  <a:rPr lang="ko-KR" altLang="en-US" dirty="0"/>
                  <a:t>자동차 엑셀을 밟으면 전진 하는 시스템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입력은 엑셀 </a:t>
                </a:r>
                <a:r>
                  <a:rPr lang="en-US" altLang="ko-KR" dirty="0"/>
                  <a:t>/</a:t>
                </a:r>
                <a:r>
                  <a:rPr lang="ko-KR" altLang="en-US" dirty="0"/>
                  <a:t>출력은 전진</a:t>
                </a:r>
                <a:r>
                  <a:rPr lang="en-US" altLang="ko-KR" dirty="0"/>
                  <a:t>)</a:t>
                </a:r>
                <a:endParaRPr lang="ko-KR" altLang="en-US" dirty="0"/>
              </a:p>
              <a:p>
                <a:pPr>
                  <a:lnSpc>
                    <a:spcPct val="150000"/>
                  </a:lnSpc>
                </a:pPr>
                <a:endParaRPr lang="en-US" altLang="ko-KR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DAA7089-7EEB-6D17-5659-73286D8FF7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4" t="-1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59A1CD95-ED2F-AFE3-CF30-22AE011130DA}"/>
              </a:ext>
            </a:extLst>
          </p:cNvPr>
          <p:cNvSpPr/>
          <p:nvPr/>
        </p:nvSpPr>
        <p:spPr>
          <a:xfrm>
            <a:off x="3468914" y="2248931"/>
            <a:ext cx="2206172" cy="10626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함수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06C51E0-B085-649E-F0B3-A3551474C92C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2575733" y="2780270"/>
            <a:ext cx="8931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13EA5FD-0B17-6B8D-1CB4-75CB78A927F5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5675086" y="2780270"/>
            <a:ext cx="8931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2A7D028-96A7-768C-432F-B643B88C2603}"/>
              </a:ext>
            </a:extLst>
          </p:cNvPr>
          <p:cNvSpPr txBox="1"/>
          <p:nvPr/>
        </p:nvSpPr>
        <p:spPr>
          <a:xfrm>
            <a:off x="1151861" y="2457104"/>
            <a:ext cx="1423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입력 값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입력변수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9F53A2-40A2-18FA-E94F-6E7369CDA9BC}"/>
              </a:ext>
            </a:extLst>
          </p:cNvPr>
          <p:cNvSpPr txBox="1"/>
          <p:nvPr/>
        </p:nvSpPr>
        <p:spPr>
          <a:xfrm>
            <a:off x="6568267" y="2457104"/>
            <a:ext cx="1235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출력 값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출력변수</a:t>
            </a:r>
            <a:r>
              <a:rPr lang="en-US" altLang="ko-KR" dirty="0"/>
              <a:t>)</a:t>
            </a:r>
            <a:endParaRPr lang="ko-KR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E0663BF1-900F-40D1-D3D8-BF60D46A8D4E}"/>
                  </a:ext>
                </a:extLst>
              </p14:cNvPr>
              <p14:cNvContentPartPr/>
              <p14:nvPr/>
            </p14:nvContentPartPr>
            <p14:xfrm>
              <a:off x="1280520" y="2269080"/>
              <a:ext cx="6462720" cy="313740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E0663BF1-900F-40D1-D3D8-BF60D46A8D4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4320" y="2252880"/>
                <a:ext cx="6495120" cy="316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17540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클래스와 객체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432FF"/>
                </a:solidFill>
              </a:rPr>
              <a:t>클래스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ko-KR" altLang="en-US" b="1" dirty="0" err="1"/>
              <a:t>스프라이트</a:t>
            </a:r>
            <a:r>
              <a:rPr lang="en-US" altLang="ko-KR" b="1" dirty="0"/>
              <a:t>(</a:t>
            </a:r>
            <a:r>
              <a:rPr lang="ko-KR" altLang="en-US" b="1" dirty="0"/>
              <a:t>캐릭터</a:t>
            </a:r>
            <a:r>
              <a:rPr lang="en-US" altLang="ko-KR" b="1" dirty="0"/>
              <a:t>)</a:t>
            </a:r>
            <a:r>
              <a:rPr lang="ko-KR" altLang="en-US" b="1" dirty="0"/>
              <a:t>들의 집합</a:t>
            </a:r>
            <a:endParaRPr lang="en-US" altLang="ko-KR" b="1" dirty="0"/>
          </a:p>
          <a:p>
            <a:r>
              <a:rPr lang="ko-KR" altLang="en-US" b="1" dirty="0">
                <a:solidFill>
                  <a:srgbClr val="0432FF"/>
                </a:solidFill>
              </a:rPr>
              <a:t>객체</a:t>
            </a:r>
            <a:r>
              <a:rPr lang="en-US" altLang="ko-KR" b="1" dirty="0"/>
              <a:t>: </a:t>
            </a:r>
            <a:r>
              <a:rPr lang="ko-KR" altLang="en-US" b="1" dirty="0"/>
              <a:t>각 </a:t>
            </a:r>
            <a:r>
              <a:rPr lang="ko-KR" altLang="en-US" b="1" dirty="0" err="1"/>
              <a:t>스프라이트</a:t>
            </a:r>
            <a:r>
              <a:rPr lang="en-US" altLang="ko-KR" b="1" dirty="0"/>
              <a:t>(</a:t>
            </a:r>
            <a:r>
              <a:rPr lang="ko-KR" altLang="en-US" b="1" dirty="0"/>
              <a:t>캐릭터</a:t>
            </a:r>
            <a:r>
              <a:rPr lang="en-US" altLang="ko-KR" b="1" dirty="0"/>
              <a:t>)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6E133D0-B0DF-6FE8-8A32-7629326184E0}"/>
              </a:ext>
            </a:extLst>
          </p:cNvPr>
          <p:cNvGrpSpPr/>
          <p:nvPr/>
        </p:nvGrpSpPr>
        <p:grpSpPr>
          <a:xfrm>
            <a:off x="2457361" y="2311701"/>
            <a:ext cx="4375817" cy="3446543"/>
            <a:chOff x="2457361" y="2311701"/>
            <a:chExt cx="4375817" cy="344654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21A73FC-4FC6-CECC-3AEE-E366CC98DB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0608" t="6877" b="64173"/>
            <a:stretch/>
          </p:blipFill>
          <p:spPr>
            <a:xfrm>
              <a:off x="3203819" y="2311701"/>
              <a:ext cx="2736362" cy="204404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CFCE0B6-38DC-1BC0-ED74-9D384ADE7D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879" t="19966" r="58149" b="58385"/>
            <a:stretch/>
          </p:blipFill>
          <p:spPr>
            <a:xfrm>
              <a:off x="4915477" y="4767644"/>
              <a:ext cx="1917701" cy="9906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65D9BB9-F8C7-96E6-2023-84BEC40AC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910" t="15612" r="64048" b="67408"/>
            <a:stretch/>
          </p:blipFill>
          <p:spPr>
            <a:xfrm>
              <a:off x="2457361" y="4767644"/>
              <a:ext cx="1917701" cy="990600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15CF488-B601-6D50-A8AA-1B6743E6426A}"/>
                </a:ext>
              </a:extLst>
            </p:cNvPr>
            <p:cNvSpPr/>
            <p:nvPr/>
          </p:nvSpPr>
          <p:spPr>
            <a:xfrm>
              <a:off x="3407019" y="3333724"/>
              <a:ext cx="806450" cy="749325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E49301F-646C-AF00-82B4-6F42BB6DBACD}"/>
                </a:ext>
              </a:extLst>
            </p:cNvPr>
            <p:cNvSpPr/>
            <p:nvPr/>
          </p:nvSpPr>
          <p:spPr>
            <a:xfrm>
              <a:off x="4270618" y="3093205"/>
              <a:ext cx="806450" cy="749325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F73F2ABD-7C23-0404-AFF7-792B171013AE}"/>
                </a:ext>
              </a:extLst>
            </p:cNvPr>
            <p:cNvCxnSpPr>
              <a:cxnSpLocks/>
              <a:stCxn id="12" idx="4"/>
              <a:endCxn id="11" idx="0"/>
            </p:cNvCxnSpPr>
            <p:nvPr/>
          </p:nvCxnSpPr>
          <p:spPr>
            <a:xfrm flipH="1">
              <a:off x="3416212" y="4083049"/>
              <a:ext cx="394032" cy="6845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179F4440-4AC7-1321-C5F9-3948B195C928}"/>
                </a:ext>
              </a:extLst>
            </p:cNvPr>
            <p:cNvCxnSpPr>
              <a:cxnSpLocks/>
              <a:stCxn id="13" idx="4"/>
              <a:endCxn id="7" idx="0"/>
            </p:cNvCxnSpPr>
            <p:nvPr/>
          </p:nvCxnSpPr>
          <p:spPr>
            <a:xfrm>
              <a:off x="4673843" y="3842530"/>
              <a:ext cx="1200485" cy="9251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ACA9659-A199-3463-AA05-A63265A0DEA1}"/>
                </a:ext>
              </a:extLst>
            </p:cNvPr>
            <p:cNvSpPr txBox="1"/>
            <p:nvPr/>
          </p:nvSpPr>
          <p:spPr>
            <a:xfrm>
              <a:off x="3429370" y="2964392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객체</a:t>
              </a:r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D2FF6F2-8B5E-6DD3-C863-F3DE7C445650}"/>
                </a:ext>
              </a:extLst>
            </p:cNvPr>
            <p:cNvSpPr txBox="1"/>
            <p:nvPr/>
          </p:nvSpPr>
          <p:spPr>
            <a:xfrm>
              <a:off x="4333077" y="2723873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객체</a:t>
              </a:r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209DF038-DF12-6DC3-3AD9-0DACA7C1F5FC}"/>
                  </a:ext>
                </a:extLst>
              </p14:cNvPr>
              <p14:cNvContentPartPr/>
              <p14:nvPr/>
            </p14:nvContentPartPr>
            <p14:xfrm>
              <a:off x="546480" y="1642320"/>
              <a:ext cx="4052520" cy="66708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209DF038-DF12-6DC3-3AD9-0DACA7C1F5F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0280" y="1626120"/>
                <a:ext cx="4084920" cy="69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61688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클래스와 객체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</a:rPr>
              <a:t>스크래치 예제 </a:t>
            </a:r>
            <a:r>
              <a:rPr lang="en-US" altLang="ko-KR" b="1" dirty="0">
                <a:solidFill>
                  <a:srgbClr val="0432FF"/>
                </a:solidFill>
              </a:rPr>
              <a:t>1</a:t>
            </a:r>
          </a:p>
          <a:p>
            <a:r>
              <a:rPr lang="ko-KR" altLang="en-US" b="1" dirty="0"/>
              <a:t>서로 다른 두 객체를 생성하고</a:t>
            </a:r>
            <a:r>
              <a:rPr lang="en-US" altLang="ko-KR" b="1" dirty="0"/>
              <a:t>, </a:t>
            </a:r>
            <a:br>
              <a:rPr lang="en-US" altLang="ko-KR" b="1" dirty="0"/>
            </a:br>
            <a:r>
              <a:rPr lang="ko-KR" altLang="en-US" b="1" dirty="0"/>
              <a:t>첫번째 객체는 두 숫자를 입력 받아 더하기 한다</a:t>
            </a:r>
            <a:r>
              <a:rPr lang="en-US" altLang="ko-KR" b="1" dirty="0"/>
              <a:t>. </a:t>
            </a:r>
            <a:br>
              <a:rPr lang="en-US" altLang="ko-KR" b="1" dirty="0"/>
            </a:br>
            <a:r>
              <a:rPr lang="ko-KR" altLang="en-US" b="1" dirty="0"/>
              <a:t>두번째 객체는 두 숫자를 입력 받아 해당 위치로 이동한다</a:t>
            </a:r>
            <a:r>
              <a:rPr lang="en-US" altLang="ko-KR" b="1" dirty="0"/>
              <a:t>. </a:t>
            </a:r>
            <a:br>
              <a:rPr lang="en-US" altLang="ko-KR" b="1" dirty="0"/>
            </a:br>
            <a:r>
              <a:rPr lang="ko-KR" altLang="en-US" b="1" dirty="0"/>
              <a:t>이러한 조건을 만족하는 프로그램을 </a:t>
            </a:r>
            <a:r>
              <a:rPr lang="ko-KR" altLang="en-US" b="1" dirty="0" err="1"/>
              <a:t>만드시오</a:t>
            </a:r>
            <a:endParaRPr lang="en-US" altLang="ko-KR" b="1" dirty="0"/>
          </a:p>
          <a:p>
            <a:pPr lvl="1"/>
            <a:r>
              <a:rPr lang="en-US" altLang="ko-KR" b="1" dirty="0"/>
              <a:t>(</a:t>
            </a:r>
            <a:r>
              <a:rPr lang="ko-KR" altLang="en-US" b="1" dirty="0"/>
              <a:t>객체</a:t>
            </a:r>
            <a:r>
              <a:rPr lang="en-US" altLang="ko-KR" b="1" dirty="0"/>
              <a:t>1) 1</a:t>
            </a:r>
            <a:r>
              <a:rPr lang="ko-KR" altLang="en-US" b="1" dirty="0"/>
              <a:t>단계</a:t>
            </a:r>
            <a:r>
              <a:rPr lang="en-US" altLang="ko-KR" b="1" dirty="0"/>
              <a:t>: </a:t>
            </a:r>
            <a:r>
              <a:rPr lang="ko-KR" altLang="en-US" b="1" dirty="0"/>
              <a:t>두 숫자를 입력 받는다</a:t>
            </a:r>
            <a:r>
              <a:rPr lang="en-US" altLang="ko-KR" b="1" dirty="0"/>
              <a:t>.</a:t>
            </a:r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B56AB3-B00E-F572-4517-C010D43C9F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24" t="54775" r="45485" b="29820"/>
          <a:stretch/>
        </p:blipFill>
        <p:spPr>
          <a:xfrm>
            <a:off x="803189" y="3716049"/>
            <a:ext cx="2625810" cy="166919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A85D0321-DA27-1609-8F40-6AC72342565A}"/>
                  </a:ext>
                </a:extLst>
              </p14:cNvPr>
              <p14:cNvContentPartPr/>
              <p14:nvPr/>
            </p14:nvContentPartPr>
            <p14:xfrm>
              <a:off x="610200" y="1884600"/>
              <a:ext cx="4619160" cy="107172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A85D0321-DA27-1609-8F40-6AC72342565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4000" y="1868400"/>
                <a:ext cx="4651560" cy="110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89160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클래스와 객체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</a:rPr>
              <a:t>스크래치 예제 </a:t>
            </a:r>
            <a:r>
              <a:rPr lang="en-US" altLang="ko-KR" b="1" dirty="0">
                <a:solidFill>
                  <a:srgbClr val="0432FF"/>
                </a:solidFill>
              </a:rPr>
              <a:t>1</a:t>
            </a:r>
          </a:p>
          <a:p>
            <a:r>
              <a:rPr lang="ko-KR" altLang="en-US" b="1" dirty="0"/>
              <a:t>서로 다른 두 객체를 생성하고</a:t>
            </a:r>
            <a:r>
              <a:rPr lang="en-US" altLang="ko-KR" b="1" dirty="0"/>
              <a:t>, </a:t>
            </a:r>
            <a:br>
              <a:rPr lang="en-US" altLang="ko-KR" b="1" dirty="0"/>
            </a:br>
            <a:r>
              <a:rPr lang="ko-KR" altLang="en-US" b="1" dirty="0"/>
              <a:t>첫번째 객체는 두 숫자를 입력 받아 더하기 한다</a:t>
            </a:r>
            <a:r>
              <a:rPr lang="en-US" altLang="ko-KR" b="1" dirty="0"/>
              <a:t>. </a:t>
            </a:r>
            <a:br>
              <a:rPr lang="en-US" altLang="ko-KR" b="1" dirty="0"/>
            </a:br>
            <a:r>
              <a:rPr lang="ko-KR" altLang="en-US" b="1" dirty="0"/>
              <a:t>두번째 객체는 두 숫자를 입력 받아 해당 위치로 이동한다</a:t>
            </a:r>
            <a:r>
              <a:rPr lang="en-US" altLang="ko-KR" b="1" dirty="0"/>
              <a:t>. </a:t>
            </a:r>
            <a:br>
              <a:rPr lang="en-US" altLang="ko-KR" b="1" dirty="0"/>
            </a:br>
            <a:r>
              <a:rPr lang="ko-KR" altLang="en-US" b="1" dirty="0"/>
              <a:t>이러한 조건을 만족하는 프로그램을 </a:t>
            </a:r>
            <a:r>
              <a:rPr lang="ko-KR" altLang="en-US" b="1" dirty="0" err="1"/>
              <a:t>만드시오</a:t>
            </a:r>
            <a:endParaRPr lang="en-US" altLang="ko-KR" b="1" dirty="0"/>
          </a:p>
          <a:p>
            <a:pPr lvl="1"/>
            <a:r>
              <a:rPr lang="en-US" altLang="ko-KR" b="1" dirty="0"/>
              <a:t>(</a:t>
            </a:r>
            <a:r>
              <a:rPr lang="ko-KR" altLang="en-US" b="1" dirty="0"/>
              <a:t>객체</a:t>
            </a:r>
            <a:r>
              <a:rPr lang="en-US" altLang="ko-KR" b="1" dirty="0"/>
              <a:t>1) 2</a:t>
            </a:r>
            <a:r>
              <a:rPr lang="ko-KR" altLang="en-US" b="1" dirty="0"/>
              <a:t>단계</a:t>
            </a:r>
            <a:r>
              <a:rPr lang="en-US" altLang="ko-KR" b="1" dirty="0"/>
              <a:t>: </a:t>
            </a:r>
            <a:r>
              <a:rPr lang="ko-KR" altLang="en-US" b="1" dirty="0"/>
              <a:t>두 숫자를 더한다</a:t>
            </a:r>
            <a:r>
              <a:rPr lang="en-US" altLang="ko-KR" b="1" dirty="0"/>
              <a:t>.</a:t>
            </a:r>
          </a:p>
          <a:p>
            <a:pPr lvl="1"/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1BCA32-18EA-95A4-F91D-D558FC4DE5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26" t="38658" r="50676" b="55671"/>
          <a:stretch/>
        </p:blipFill>
        <p:spPr>
          <a:xfrm>
            <a:off x="834080" y="3719384"/>
            <a:ext cx="4406063" cy="72287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53C5C847-FBC6-4F3D-4A84-C65826CD4125}"/>
                  </a:ext>
                </a:extLst>
              </p14:cNvPr>
              <p14:cNvContentPartPr/>
              <p14:nvPr/>
            </p14:nvContentPartPr>
            <p14:xfrm>
              <a:off x="1820160" y="3601800"/>
              <a:ext cx="1920960" cy="114516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53C5C847-FBC6-4F3D-4A84-C65826CD412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03960" y="3585600"/>
                <a:ext cx="1953360" cy="117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84032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클래스와 객체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</a:rPr>
              <a:t>스크래치 예제 </a:t>
            </a:r>
            <a:r>
              <a:rPr lang="en-US" altLang="ko-KR" b="1" dirty="0">
                <a:solidFill>
                  <a:srgbClr val="0432FF"/>
                </a:solidFill>
              </a:rPr>
              <a:t>1</a:t>
            </a:r>
          </a:p>
          <a:p>
            <a:r>
              <a:rPr lang="ko-KR" altLang="en-US" b="1" dirty="0"/>
              <a:t>서로 다른 두 객체를 생성하고</a:t>
            </a:r>
            <a:r>
              <a:rPr lang="en-US" altLang="ko-KR" b="1" dirty="0"/>
              <a:t>, </a:t>
            </a:r>
            <a:br>
              <a:rPr lang="en-US" altLang="ko-KR" b="1" dirty="0"/>
            </a:br>
            <a:r>
              <a:rPr lang="ko-KR" altLang="en-US" b="1" dirty="0"/>
              <a:t>첫번째 객체는 두 숫자를 입력 받아 더하기 한다</a:t>
            </a:r>
            <a:r>
              <a:rPr lang="en-US" altLang="ko-KR" b="1" dirty="0"/>
              <a:t>. </a:t>
            </a:r>
            <a:br>
              <a:rPr lang="en-US" altLang="ko-KR" b="1" dirty="0"/>
            </a:br>
            <a:r>
              <a:rPr lang="ko-KR" altLang="en-US" b="1" dirty="0"/>
              <a:t>두번째 객체는 두 숫자를 입력 받아 해당 위치로 이동한다</a:t>
            </a:r>
            <a:r>
              <a:rPr lang="en-US" altLang="ko-KR" b="1" dirty="0"/>
              <a:t>. </a:t>
            </a:r>
            <a:br>
              <a:rPr lang="en-US" altLang="ko-KR" b="1" dirty="0"/>
            </a:br>
            <a:r>
              <a:rPr lang="ko-KR" altLang="en-US" b="1" dirty="0"/>
              <a:t>이러한 조건을 만족하는 프로그램을 </a:t>
            </a:r>
            <a:r>
              <a:rPr lang="ko-KR" altLang="en-US" b="1" dirty="0" err="1"/>
              <a:t>만드시오</a:t>
            </a:r>
            <a:endParaRPr lang="en-US" altLang="ko-KR" b="1" dirty="0"/>
          </a:p>
          <a:p>
            <a:pPr lvl="1"/>
            <a:r>
              <a:rPr lang="en-US" altLang="ko-KR" b="1" dirty="0"/>
              <a:t>(</a:t>
            </a:r>
            <a:r>
              <a:rPr lang="ko-KR" altLang="en-US" b="1" dirty="0"/>
              <a:t>객체</a:t>
            </a:r>
            <a:r>
              <a:rPr lang="en-US" altLang="ko-KR" b="1" dirty="0"/>
              <a:t>1)  </a:t>
            </a:r>
            <a:r>
              <a:rPr lang="ko-KR" altLang="en-US" b="1" dirty="0"/>
              <a:t>완성된 코드블록</a:t>
            </a:r>
            <a:endParaRPr lang="en-US" altLang="ko-KR" b="1" dirty="0"/>
          </a:p>
          <a:p>
            <a:pPr lvl="1"/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73EA0E-5A6E-656A-8672-60035406A5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770" t="4225" b="46084"/>
          <a:stretch/>
        </p:blipFill>
        <p:spPr>
          <a:xfrm>
            <a:off x="803190" y="3731740"/>
            <a:ext cx="4485502" cy="299576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13BC2A6C-DFFF-E5A2-EA99-F6642002F568}"/>
                  </a:ext>
                </a:extLst>
              </p14:cNvPr>
              <p14:cNvContentPartPr/>
              <p14:nvPr/>
            </p14:nvContentPartPr>
            <p14:xfrm>
              <a:off x="995400" y="4139640"/>
              <a:ext cx="4284360" cy="238680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13BC2A6C-DFFF-E5A2-EA99-F6642002F5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3440" y="4117680"/>
                <a:ext cx="4327560" cy="242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89766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클래스와 객체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</a:rPr>
              <a:t>스크래치 예제 </a:t>
            </a:r>
            <a:r>
              <a:rPr lang="en-US" altLang="ko-KR" b="1" dirty="0">
                <a:solidFill>
                  <a:srgbClr val="0432FF"/>
                </a:solidFill>
              </a:rPr>
              <a:t>1</a:t>
            </a:r>
          </a:p>
          <a:p>
            <a:r>
              <a:rPr lang="ko-KR" altLang="en-US" b="1" dirty="0"/>
              <a:t>서로 다른 두 객체를 생성하고</a:t>
            </a:r>
            <a:r>
              <a:rPr lang="en-US" altLang="ko-KR" b="1" dirty="0"/>
              <a:t>, </a:t>
            </a:r>
            <a:br>
              <a:rPr lang="en-US" altLang="ko-KR" b="1" dirty="0"/>
            </a:br>
            <a:r>
              <a:rPr lang="ko-KR" altLang="en-US" b="1" dirty="0"/>
              <a:t>첫번째 객체는 두 숫자를 입력 받아 더하기 한다</a:t>
            </a:r>
            <a:r>
              <a:rPr lang="en-US" altLang="ko-KR" b="1" dirty="0"/>
              <a:t>. </a:t>
            </a:r>
            <a:br>
              <a:rPr lang="en-US" altLang="ko-KR" b="1" dirty="0"/>
            </a:br>
            <a:r>
              <a:rPr lang="ko-KR" altLang="en-US" b="1" dirty="0"/>
              <a:t>두번째 객체는 두 숫자를 입력 받아 해당 위치로 이동한다</a:t>
            </a:r>
            <a:r>
              <a:rPr lang="en-US" altLang="ko-KR" b="1" dirty="0"/>
              <a:t>. </a:t>
            </a:r>
            <a:br>
              <a:rPr lang="en-US" altLang="ko-KR" b="1" dirty="0"/>
            </a:br>
            <a:r>
              <a:rPr lang="ko-KR" altLang="en-US" b="1" dirty="0"/>
              <a:t>이러한 조건을 만족하는 프로그램을 </a:t>
            </a:r>
            <a:r>
              <a:rPr lang="ko-KR" altLang="en-US" b="1" dirty="0" err="1"/>
              <a:t>만드시오</a:t>
            </a:r>
            <a:endParaRPr lang="en-US" altLang="ko-KR" b="1" dirty="0"/>
          </a:p>
          <a:p>
            <a:pPr lvl="1"/>
            <a:r>
              <a:rPr lang="en-US" altLang="ko-KR" b="1" dirty="0"/>
              <a:t>(</a:t>
            </a:r>
            <a:r>
              <a:rPr lang="ko-KR" altLang="en-US" b="1" dirty="0"/>
              <a:t>객체</a:t>
            </a:r>
            <a:r>
              <a:rPr lang="en-US" altLang="ko-KR" b="1" dirty="0"/>
              <a:t>2) 1</a:t>
            </a:r>
            <a:r>
              <a:rPr lang="ko-KR" altLang="en-US" b="1" dirty="0"/>
              <a:t>단계</a:t>
            </a:r>
            <a:r>
              <a:rPr lang="en-US" altLang="ko-KR" b="1" dirty="0"/>
              <a:t>: </a:t>
            </a:r>
            <a:r>
              <a:rPr lang="ko-KR" altLang="en-US" b="1" dirty="0"/>
              <a:t>이동할 위치의 </a:t>
            </a:r>
            <a:r>
              <a:rPr lang="en-US" altLang="ko-KR" b="1" dirty="0"/>
              <a:t>x</a:t>
            </a:r>
            <a:r>
              <a:rPr lang="ko-KR" altLang="en-US" b="1" dirty="0"/>
              <a:t>좌표 </a:t>
            </a:r>
            <a:r>
              <a:rPr lang="en-US" altLang="ko-KR" b="1" dirty="0"/>
              <a:t>y</a:t>
            </a:r>
            <a:r>
              <a:rPr lang="ko-KR" altLang="en-US" b="1" dirty="0"/>
              <a:t>좌표를 입력 받는다</a:t>
            </a:r>
            <a:r>
              <a:rPr lang="en-US" altLang="ko-KR" b="1" dirty="0"/>
              <a:t>.</a:t>
            </a:r>
          </a:p>
          <a:p>
            <a:pPr lvl="1"/>
            <a:endParaRPr lang="en-US" altLang="ko-KR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6DE3DED-8F41-47EA-BA73-8F6BBF77A3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68" t="24614" r="50000" b="67689"/>
          <a:stretch/>
        </p:blipFill>
        <p:spPr>
          <a:xfrm>
            <a:off x="797010" y="3669957"/>
            <a:ext cx="5430795" cy="93239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4FCF24C6-DB08-07C6-C45B-6047D92E73AA}"/>
                  </a:ext>
                </a:extLst>
              </p14:cNvPr>
              <p14:cNvContentPartPr/>
              <p14:nvPr/>
            </p14:nvContentPartPr>
            <p14:xfrm>
              <a:off x="821160" y="2416680"/>
              <a:ext cx="4733280" cy="123408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4FCF24C6-DB08-07C6-C45B-6047D92E73A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9200" y="2400480"/>
                <a:ext cx="4771080" cy="126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18597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클래스와 객체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</a:rPr>
              <a:t>스크래치 예제 </a:t>
            </a:r>
            <a:r>
              <a:rPr lang="en-US" altLang="ko-KR" b="1" dirty="0">
                <a:solidFill>
                  <a:srgbClr val="0432FF"/>
                </a:solidFill>
              </a:rPr>
              <a:t>1</a:t>
            </a:r>
          </a:p>
          <a:p>
            <a:r>
              <a:rPr lang="ko-KR" altLang="en-US" b="1" dirty="0"/>
              <a:t>서로 다른 두 객체를 생성하고</a:t>
            </a:r>
            <a:r>
              <a:rPr lang="en-US" altLang="ko-KR" b="1" dirty="0"/>
              <a:t>, </a:t>
            </a:r>
            <a:br>
              <a:rPr lang="en-US" altLang="ko-KR" b="1" dirty="0"/>
            </a:br>
            <a:r>
              <a:rPr lang="ko-KR" altLang="en-US" b="1" dirty="0"/>
              <a:t>첫번째 객체는 두 숫자를 입력 받아 더하기 한다</a:t>
            </a:r>
            <a:r>
              <a:rPr lang="en-US" altLang="ko-KR" b="1" dirty="0"/>
              <a:t>. </a:t>
            </a:r>
            <a:br>
              <a:rPr lang="en-US" altLang="ko-KR" b="1" dirty="0"/>
            </a:br>
            <a:r>
              <a:rPr lang="ko-KR" altLang="en-US" b="1" dirty="0"/>
              <a:t>두번째 객체는 두 숫자를 입력 받아 해당 위치로 이동한다</a:t>
            </a:r>
            <a:r>
              <a:rPr lang="en-US" altLang="ko-KR" b="1" dirty="0"/>
              <a:t>. </a:t>
            </a:r>
            <a:br>
              <a:rPr lang="en-US" altLang="ko-KR" b="1" dirty="0"/>
            </a:br>
            <a:r>
              <a:rPr lang="ko-KR" altLang="en-US" b="1" dirty="0"/>
              <a:t>이러한 조건을 만족하는 프로그램을 </a:t>
            </a:r>
            <a:r>
              <a:rPr lang="ko-KR" altLang="en-US" b="1" dirty="0" err="1"/>
              <a:t>만드시오</a:t>
            </a:r>
            <a:endParaRPr lang="en-US" altLang="ko-KR" b="1" dirty="0"/>
          </a:p>
          <a:p>
            <a:pPr lvl="1"/>
            <a:r>
              <a:rPr lang="en-US" altLang="ko-KR" b="1" dirty="0"/>
              <a:t>(</a:t>
            </a:r>
            <a:r>
              <a:rPr lang="ko-KR" altLang="en-US" b="1" dirty="0"/>
              <a:t>객체</a:t>
            </a:r>
            <a:r>
              <a:rPr lang="en-US" altLang="ko-KR" b="1" dirty="0"/>
              <a:t>2) 2</a:t>
            </a:r>
            <a:r>
              <a:rPr lang="ko-KR" altLang="en-US" b="1" dirty="0"/>
              <a:t>단계</a:t>
            </a:r>
            <a:r>
              <a:rPr lang="en-US" altLang="ko-KR" b="1" dirty="0"/>
              <a:t>: </a:t>
            </a:r>
            <a:r>
              <a:rPr lang="ko-KR" altLang="en-US" b="1" dirty="0"/>
              <a:t>입력 받은 위치로 이동한다</a:t>
            </a:r>
            <a:r>
              <a:rPr lang="en-US" altLang="ko-KR" b="1" dirty="0"/>
              <a:t>. </a:t>
            </a:r>
          </a:p>
          <a:p>
            <a:pPr lvl="1"/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871D80-F8D0-A702-E0BB-C3E723A8D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38" t="37172" r="61149" b="58777"/>
          <a:stretch/>
        </p:blipFill>
        <p:spPr>
          <a:xfrm>
            <a:off x="821725" y="3719384"/>
            <a:ext cx="4685690" cy="59312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4071E1B9-68D7-A8BC-D0A8-BF96F1CAA7E8}"/>
                  </a:ext>
                </a:extLst>
              </p14:cNvPr>
              <p14:cNvContentPartPr/>
              <p14:nvPr/>
            </p14:nvContentPartPr>
            <p14:xfrm>
              <a:off x="1682640" y="4159800"/>
              <a:ext cx="882000" cy="27864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4071E1B9-68D7-A8BC-D0A8-BF96F1CAA7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66440" y="4143600"/>
                <a:ext cx="914400" cy="31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04821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클래스와 객체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</a:rPr>
              <a:t>스크래치 예제 </a:t>
            </a:r>
            <a:r>
              <a:rPr lang="en-US" altLang="ko-KR" b="1" dirty="0">
                <a:solidFill>
                  <a:srgbClr val="0432FF"/>
                </a:solidFill>
              </a:rPr>
              <a:t>1</a:t>
            </a:r>
          </a:p>
          <a:p>
            <a:r>
              <a:rPr lang="ko-KR" altLang="en-US" b="1" dirty="0"/>
              <a:t>서로 다른 두 객체를 생성하고</a:t>
            </a:r>
            <a:r>
              <a:rPr lang="en-US" altLang="ko-KR" b="1" dirty="0"/>
              <a:t>, </a:t>
            </a:r>
            <a:br>
              <a:rPr lang="en-US" altLang="ko-KR" b="1" dirty="0"/>
            </a:br>
            <a:r>
              <a:rPr lang="ko-KR" altLang="en-US" b="1" dirty="0"/>
              <a:t>첫번째 객체는 두 숫자를 입력 받아 더하기 한다</a:t>
            </a:r>
            <a:r>
              <a:rPr lang="en-US" altLang="ko-KR" b="1" dirty="0"/>
              <a:t>. </a:t>
            </a:r>
            <a:br>
              <a:rPr lang="en-US" altLang="ko-KR" b="1" dirty="0"/>
            </a:br>
            <a:r>
              <a:rPr lang="ko-KR" altLang="en-US" b="1" dirty="0"/>
              <a:t>두번째 객체는 두 숫자를 입력 받아 해당 위치로 이동한다</a:t>
            </a:r>
            <a:r>
              <a:rPr lang="en-US" altLang="ko-KR" b="1" dirty="0"/>
              <a:t>. </a:t>
            </a:r>
            <a:br>
              <a:rPr lang="en-US" altLang="ko-KR" b="1" dirty="0"/>
            </a:br>
            <a:r>
              <a:rPr lang="ko-KR" altLang="en-US" b="1" dirty="0"/>
              <a:t>이러한 조건을 만족하는 프로그램을 </a:t>
            </a:r>
            <a:r>
              <a:rPr lang="ko-KR" altLang="en-US" b="1" dirty="0" err="1"/>
              <a:t>만드시오</a:t>
            </a:r>
            <a:endParaRPr lang="en-US" altLang="ko-KR" b="1" dirty="0"/>
          </a:p>
          <a:p>
            <a:pPr lvl="1"/>
            <a:r>
              <a:rPr lang="en-US" altLang="ko-KR" b="1" dirty="0"/>
              <a:t>(</a:t>
            </a:r>
            <a:r>
              <a:rPr lang="ko-KR" altLang="en-US" b="1" dirty="0"/>
              <a:t>객체</a:t>
            </a:r>
            <a:r>
              <a:rPr lang="en-US" altLang="ko-KR" b="1" dirty="0"/>
              <a:t>2) </a:t>
            </a:r>
            <a:r>
              <a:rPr lang="ko-KR" altLang="en-US" b="1" dirty="0"/>
              <a:t>완성된 코드블록</a:t>
            </a:r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6582D9-7058-3511-615E-209A12A2B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987" t="4225" b="43383"/>
          <a:stretch/>
        </p:blipFill>
        <p:spPr>
          <a:xfrm>
            <a:off x="797011" y="3666622"/>
            <a:ext cx="4275438" cy="311232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9947B96C-A608-8797-5DC0-98B9E963EFB5}"/>
                  </a:ext>
                </a:extLst>
              </p14:cNvPr>
              <p14:cNvContentPartPr/>
              <p14:nvPr/>
            </p14:nvContentPartPr>
            <p14:xfrm>
              <a:off x="3764160" y="3958560"/>
              <a:ext cx="1263960" cy="66060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9947B96C-A608-8797-5DC0-98B9E963EF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42200" y="3942360"/>
                <a:ext cx="1301760" cy="69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38076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 err="1">
                <a:solidFill>
                  <a:srgbClr val="FF0000"/>
                </a:solidFill>
              </a:rPr>
              <a:t>파이썬에서의</a:t>
            </a:r>
            <a:r>
              <a:rPr lang="ko-KR" altLang="en-US" sz="3200" b="1" dirty="0">
                <a:solidFill>
                  <a:srgbClr val="FF0000"/>
                </a:solidFill>
              </a:rPr>
              <a:t> 클래스와 객체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/>
              <a:t>파이썬에서의</a:t>
            </a:r>
            <a:r>
              <a:rPr lang="ko-KR" altLang="en-US" b="1" dirty="0"/>
              <a:t> 클래스와 객체 </a:t>
            </a:r>
            <a:endParaRPr lang="en-US" altLang="ko-KR" b="1" dirty="0"/>
          </a:p>
          <a:p>
            <a:pPr lvl="1"/>
            <a:r>
              <a:rPr lang="ko-KR" altLang="en-US" b="1" dirty="0"/>
              <a:t>새로운 클래스 생성 및 객체 선언</a:t>
            </a:r>
            <a:endParaRPr lang="en-US" altLang="ko-KR" b="1" dirty="0"/>
          </a:p>
          <a:p>
            <a:pPr lvl="1"/>
            <a:r>
              <a:rPr lang="ko-KR" altLang="en-US" b="1" dirty="0"/>
              <a:t>이미 만들어진 클래스와 객체활용</a:t>
            </a:r>
            <a:br>
              <a:rPr lang="en-US" altLang="ko-KR" b="1" dirty="0"/>
            </a:br>
            <a:endParaRPr lang="en-US" altLang="ko-KR" b="1" dirty="0"/>
          </a:p>
          <a:p>
            <a:r>
              <a:rPr lang="en-US" altLang="ko-KR" b="1" dirty="0"/>
              <a:t>Turtle(</a:t>
            </a:r>
            <a:r>
              <a:rPr lang="en-US" altLang="ko-KR" b="1" dirty="0" err="1"/>
              <a:t>ColabTurtlePlus</a:t>
            </a:r>
            <a:r>
              <a:rPr lang="en-US" altLang="ko-KR" b="1" dirty="0"/>
              <a:t>) </a:t>
            </a:r>
            <a:r>
              <a:rPr lang="ko-KR" altLang="en-US" b="1" dirty="0"/>
              <a:t>모듈 소개</a:t>
            </a:r>
            <a:endParaRPr lang="en-US" altLang="ko-KR" b="1" dirty="0"/>
          </a:p>
          <a:p>
            <a:pPr lvl="1"/>
            <a:r>
              <a:rPr lang="ko-KR" altLang="en-US" b="1" dirty="0"/>
              <a:t>거북이 모양의 아이콘을 만들고 이를 움직이게 하는 기능을 갖고 있는 패키지</a:t>
            </a:r>
            <a:r>
              <a:rPr lang="en-US" altLang="ko-KR" b="1" dirty="0"/>
              <a:t>(</a:t>
            </a:r>
            <a:r>
              <a:rPr lang="ko-KR" altLang="en-US" b="1" dirty="0"/>
              <a:t>주머니</a:t>
            </a:r>
            <a:r>
              <a:rPr lang="en-US" altLang="ko-KR" b="1" dirty="0"/>
              <a:t>)</a:t>
            </a:r>
          </a:p>
          <a:p>
            <a:pPr lvl="1"/>
            <a:r>
              <a:rPr lang="ko-KR" altLang="en-US" b="1" dirty="0"/>
              <a:t>모듈에서 필요한 기능</a:t>
            </a:r>
            <a:r>
              <a:rPr lang="en-US" altLang="ko-KR" b="1" dirty="0"/>
              <a:t>(</a:t>
            </a:r>
            <a:r>
              <a:rPr lang="ko-KR" altLang="en-US" b="1" dirty="0"/>
              <a:t>함수</a:t>
            </a:r>
            <a:r>
              <a:rPr lang="en-US" altLang="ko-KR" b="1" dirty="0"/>
              <a:t>) </a:t>
            </a:r>
            <a:r>
              <a:rPr lang="ko-KR" altLang="en-US" b="1" dirty="0"/>
              <a:t>호출해서 사용</a:t>
            </a:r>
            <a:endParaRPr lang="en-US" altLang="ko-KR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25A013-9F8B-8257-4E2D-C2326FFA955E}"/>
              </a:ext>
            </a:extLst>
          </p:cNvPr>
          <p:cNvSpPr/>
          <p:nvPr/>
        </p:nvSpPr>
        <p:spPr>
          <a:xfrm>
            <a:off x="729049" y="2069757"/>
            <a:ext cx="3429000" cy="3768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DF3779-FAB1-842C-54AC-9657E2E8B6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7" t="14217" r="40542" b="63908"/>
          <a:stretch/>
        </p:blipFill>
        <p:spPr>
          <a:xfrm>
            <a:off x="258679" y="4008209"/>
            <a:ext cx="8626642" cy="16743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8A4832-474D-83CA-1409-5457351E96AE}"/>
              </a:ext>
            </a:extLst>
          </p:cNvPr>
          <p:cNvSpPr txBox="1"/>
          <p:nvPr/>
        </p:nvSpPr>
        <p:spPr>
          <a:xfrm>
            <a:off x="2725387" y="5685195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&lt;</a:t>
            </a:r>
            <a:r>
              <a:rPr lang="ko-KR" altLang="en-US" b="1" dirty="0"/>
              <a:t>모듈 다운로드 및 모듈 불러오기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964C2B1E-F7A4-C78E-2026-CE8ADCCCD7B9}"/>
                  </a:ext>
                </a:extLst>
              </p14:cNvPr>
              <p14:cNvContentPartPr/>
              <p14:nvPr/>
            </p14:nvContentPartPr>
            <p14:xfrm>
              <a:off x="613440" y="2001240"/>
              <a:ext cx="5527440" cy="259776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964C2B1E-F7A4-C78E-2026-CE8ADCCCD7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7240" y="1985040"/>
                <a:ext cx="5559840" cy="263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07813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 err="1">
                <a:solidFill>
                  <a:srgbClr val="FF0000"/>
                </a:solidFill>
              </a:rPr>
              <a:t>파이썬에서의</a:t>
            </a:r>
            <a:r>
              <a:rPr lang="ko-KR" altLang="en-US" sz="3200" b="1" dirty="0">
                <a:solidFill>
                  <a:srgbClr val="FF0000"/>
                </a:solidFill>
              </a:rPr>
              <a:t> 클래스와 객체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err="1">
                <a:solidFill>
                  <a:srgbClr val="0432FF"/>
                </a:solidFill>
              </a:rPr>
              <a:t>코랩</a:t>
            </a:r>
            <a:r>
              <a:rPr lang="en-US" altLang="ko-KR" b="1" dirty="0">
                <a:solidFill>
                  <a:srgbClr val="0432FF"/>
                </a:solidFill>
              </a:rPr>
              <a:t>(</a:t>
            </a:r>
            <a:r>
              <a:rPr lang="ko-KR" altLang="en-US" b="1" dirty="0">
                <a:solidFill>
                  <a:srgbClr val="0432FF"/>
                </a:solidFill>
              </a:rPr>
              <a:t>파이썬</a:t>
            </a:r>
            <a:r>
              <a:rPr lang="en-US" altLang="ko-KR" b="1" dirty="0">
                <a:solidFill>
                  <a:srgbClr val="0432FF"/>
                </a:solidFill>
              </a:rPr>
              <a:t>) </a:t>
            </a:r>
            <a:r>
              <a:rPr lang="ko-KR" altLang="en-US" b="1" dirty="0">
                <a:solidFill>
                  <a:srgbClr val="0432FF"/>
                </a:solidFill>
              </a:rPr>
              <a:t>클래스와 객체</a:t>
            </a:r>
            <a:r>
              <a:rPr lang="en-US" altLang="ko-KR" b="1" dirty="0">
                <a:solidFill>
                  <a:srgbClr val="0432FF"/>
                </a:solidFill>
              </a:rPr>
              <a:t> </a:t>
            </a:r>
            <a:r>
              <a:rPr lang="ko-KR" altLang="en-US" b="1" dirty="0">
                <a:solidFill>
                  <a:srgbClr val="0432FF"/>
                </a:solidFill>
              </a:rPr>
              <a:t>예제</a:t>
            </a:r>
            <a:r>
              <a:rPr lang="en-US" altLang="ko-KR" b="1" dirty="0">
                <a:solidFill>
                  <a:srgbClr val="0432FF"/>
                </a:solidFill>
              </a:rPr>
              <a:t>1</a:t>
            </a:r>
          </a:p>
          <a:p>
            <a:r>
              <a:rPr lang="ko-KR" altLang="en-US" dirty="0"/>
              <a:t>두개의 객체를 만들고</a:t>
            </a:r>
            <a:r>
              <a:rPr lang="en-US" altLang="ko-KR" dirty="0"/>
              <a:t> </a:t>
            </a:r>
            <a:r>
              <a:rPr lang="ko-KR" altLang="en-US" dirty="0"/>
              <a:t>각 거북이는 다음과 같이 움직인다</a:t>
            </a:r>
            <a:br>
              <a:rPr lang="en-US" altLang="ko-KR" dirty="0"/>
            </a:br>
            <a:r>
              <a:rPr lang="ko-KR" altLang="en-US" dirty="0"/>
              <a:t>첫번째 객체는 거북이 모양이고 반지름 </a:t>
            </a:r>
            <a:r>
              <a:rPr lang="en-US" altLang="ko-KR" dirty="0"/>
              <a:t>50</a:t>
            </a:r>
            <a:r>
              <a:rPr lang="ko-KR" altLang="en-US" dirty="0"/>
              <a:t>인 원을 그린다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두번째 객체는 동그라미 모양이고</a:t>
            </a:r>
            <a:r>
              <a:rPr lang="en-US" altLang="ko-KR" dirty="0"/>
              <a:t> </a:t>
            </a:r>
            <a:r>
              <a:rPr lang="ko-KR" altLang="en-US" dirty="0"/>
              <a:t>길이가 </a:t>
            </a:r>
            <a:r>
              <a:rPr lang="en-US" altLang="ko-KR" dirty="0"/>
              <a:t>100</a:t>
            </a:r>
            <a:r>
              <a:rPr lang="ko-KR" altLang="en-US" dirty="0"/>
              <a:t>인 정사각형을 그린다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:  </a:t>
            </a:r>
            <a:r>
              <a:rPr lang="ko-KR" altLang="en-US" b="1" dirty="0">
                <a:solidFill>
                  <a:srgbClr val="0432FF"/>
                </a:solidFill>
              </a:rPr>
              <a:t>첫번째 객체</a:t>
            </a:r>
            <a:r>
              <a:rPr lang="ko-KR" altLang="en-US" dirty="0"/>
              <a:t>를 선언한다</a:t>
            </a:r>
            <a:r>
              <a:rPr lang="en-US" altLang="ko-KR" dirty="0"/>
              <a:t>. (</a:t>
            </a:r>
            <a:r>
              <a:rPr lang="ko-KR" altLang="en-US" dirty="0"/>
              <a:t>오렌지 색 거북이 모양</a:t>
            </a:r>
            <a:r>
              <a:rPr lang="en-US" altLang="ko-KR" dirty="0"/>
              <a:t>)</a:t>
            </a:r>
          </a:p>
          <a:p>
            <a:pPr lvl="1"/>
            <a:endParaRPr lang="en-US" altLang="ko-KR" sz="2000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b="1" dirty="0">
                <a:solidFill>
                  <a:srgbClr val="0432FF"/>
                </a:solidFill>
              </a:rPr>
              <a:t>첫번째 객체</a:t>
            </a:r>
            <a:r>
              <a:rPr lang="ko-KR" altLang="en-US" dirty="0"/>
              <a:t>가 반지름이 </a:t>
            </a:r>
            <a:r>
              <a:rPr lang="en-US" altLang="ko-KR" dirty="0"/>
              <a:t>50</a:t>
            </a:r>
            <a:r>
              <a:rPr lang="ko-KR" altLang="en-US" dirty="0"/>
              <a:t>인 원을 그린다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b="1" dirty="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8A55A77-8E0B-0D8A-7A5F-C478068663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10" t="33222" r="1107" b="51667"/>
          <a:stretch/>
        </p:blipFill>
        <p:spPr>
          <a:xfrm>
            <a:off x="267702" y="3336356"/>
            <a:ext cx="8626642" cy="14261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8C0881D-C98A-218B-5861-9D62612990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65" t="47111" r="1219" b="46000"/>
          <a:stretch/>
        </p:blipFill>
        <p:spPr>
          <a:xfrm>
            <a:off x="267702" y="5181600"/>
            <a:ext cx="8644689" cy="64730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0481830C-143A-22C0-E2E3-41A551AABF78}"/>
                  </a:ext>
                </a:extLst>
              </p14:cNvPr>
              <p14:cNvContentPartPr/>
              <p14:nvPr/>
            </p14:nvContentPartPr>
            <p14:xfrm>
              <a:off x="713880" y="3744000"/>
              <a:ext cx="315360" cy="35568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0481830C-143A-22C0-E2E3-41A551AABF7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7680" y="3727800"/>
                <a:ext cx="347760" cy="38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61186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 err="1">
                <a:solidFill>
                  <a:srgbClr val="FF0000"/>
                </a:solidFill>
              </a:rPr>
              <a:t>파이썬에서의</a:t>
            </a:r>
            <a:r>
              <a:rPr lang="ko-KR" altLang="en-US" sz="3200" b="1" dirty="0">
                <a:solidFill>
                  <a:srgbClr val="FF0000"/>
                </a:solidFill>
              </a:rPr>
              <a:t> 클래스와 객체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err="1">
                <a:solidFill>
                  <a:srgbClr val="0432FF"/>
                </a:solidFill>
              </a:rPr>
              <a:t>코랩</a:t>
            </a:r>
            <a:r>
              <a:rPr lang="en-US" altLang="ko-KR" b="1" dirty="0">
                <a:solidFill>
                  <a:srgbClr val="0432FF"/>
                </a:solidFill>
              </a:rPr>
              <a:t>(</a:t>
            </a:r>
            <a:r>
              <a:rPr lang="ko-KR" altLang="en-US" b="1" dirty="0">
                <a:solidFill>
                  <a:srgbClr val="0432FF"/>
                </a:solidFill>
              </a:rPr>
              <a:t>파이썬</a:t>
            </a:r>
            <a:r>
              <a:rPr lang="en-US" altLang="ko-KR" b="1" dirty="0">
                <a:solidFill>
                  <a:srgbClr val="0432FF"/>
                </a:solidFill>
              </a:rPr>
              <a:t>) </a:t>
            </a:r>
            <a:r>
              <a:rPr lang="ko-KR" altLang="en-US" b="1" dirty="0">
                <a:solidFill>
                  <a:srgbClr val="0432FF"/>
                </a:solidFill>
              </a:rPr>
              <a:t>클래스와 객체</a:t>
            </a:r>
            <a:r>
              <a:rPr lang="en-US" altLang="ko-KR" b="1" dirty="0">
                <a:solidFill>
                  <a:srgbClr val="0432FF"/>
                </a:solidFill>
              </a:rPr>
              <a:t> </a:t>
            </a:r>
            <a:r>
              <a:rPr lang="ko-KR" altLang="en-US" b="1" dirty="0">
                <a:solidFill>
                  <a:srgbClr val="0432FF"/>
                </a:solidFill>
              </a:rPr>
              <a:t>예제</a:t>
            </a:r>
            <a:r>
              <a:rPr lang="en-US" altLang="ko-KR" b="1" dirty="0">
                <a:solidFill>
                  <a:srgbClr val="0432FF"/>
                </a:solidFill>
              </a:rPr>
              <a:t>1</a:t>
            </a:r>
          </a:p>
          <a:p>
            <a:r>
              <a:rPr lang="ko-KR" altLang="en-US" dirty="0"/>
              <a:t>두개의 객체를 만들고</a:t>
            </a:r>
            <a:r>
              <a:rPr lang="en-US" altLang="ko-KR" dirty="0"/>
              <a:t> </a:t>
            </a:r>
            <a:r>
              <a:rPr lang="ko-KR" altLang="en-US" dirty="0"/>
              <a:t>각 거북이는 다음과 같이 움직인다</a:t>
            </a:r>
            <a:br>
              <a:rPr lang="en-US" altLang="ko-KR" dirty="0"/>
            </a:br>
            <a:r>
              <a:rPr lang="ko-KR" altLang="en-US" dirty="0"/>
              <a:t>첫번째 객체는 거북이 모양이고 반지름 </a:t>
            </a:r>
            <a:r>
              <a:rPr lang="en-US" altLang="ko-KR" dirty="0"/>
              <a:t>50</a:t>
            </a:r>
            <a:r>
              <a:rPr lang="ko-KR" altLang="en-US" dirty="0"/>
              <a:t>인 원을 그린다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두번째 객체는 동그라미 모양이고</a:t>
            </a:r>
            <a:r>
              <a:rPr lang="en-US" altLang="ko-KR" dirty="0"/>
              <a:t> </a:t>
            </a:r>
            <a:r>
              <a:rPr lang="ko-KR" altLang="en-US" dirty="0"/>
              <a:t>길이가 </a:t>
            </a:r>
            <a:r>
              <a:rPr lang="en-US" altLang="ko-KR" dirty="0"/>
              <a:t>100</a:t>
            </a:r>
            <a:r>
              <a:rPr lang="ko-KR" altLang="en-US" dirty="0"/>
              <a:t>인 정사각형을 그린다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3</a:t>
            </a:r>
            <a:r>
              <a:rPr lang="ko-KR" altLang="en-US" dirty="0"/>
              <a:t>단계</a:t>
            </a:r>
            <a:r>
              <a:rPr lang="en-US" altLang="ko-KR" dirty="0"/>
              <a:t>:  </a:t>
            </a:r>
            <a:r>
              <a:rPr lang="ko-KR" altLang="en-US" b="1" dirty="0">
                <a:solidFill>
                  <a:srgbClr val="0432FF"/>
                </a:solidFill>
              </a:rPr>
              <a:t>두번째 객체</a:t>
            </a:r>
            <a:r>
              <a:rPr lang="ko-KR" altLang="en-US" dirty="0"/>
              <a:t>를 선언한다</a:t>
            </a:r>
            <a:r>
              <a:rPr lang="en-US" altLang="ko-KR" dirty="0"/>
              <a:t>. (</a:t>
            </a:r>
            <a:r>
              <a:rPr lang="ko-KR" altLang="en-US" dirty="0"/>
              <a:t>파란색 색 동그라미 모양</a:t>
            </a:r>
            <a:r>
              <a:rPr lang="en-US" altLang="ko-KR" dirty="0"/>
              <a:t>)</a:t>
            </a:r>
          </a:p>
          <a:p>
            <a:pPr lvl="1"/>
            <a:endParaRPr lang="en-US" altLang="ko-KR" sz="2000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b="1" dirty="0">
                <a:solidFill>
                  <a:srgbClr val="0432FF"/>
                </a:solidFill>
              </a:rPr>
              <a:t>두번째 객체</a:t>
            </a:r>
            <a:r>
              <a:rPr lang="ko-KR" altLang="en-US" dirty="0"/>
              <a:t>가 길이가 </a:t>
            </a:r>
            <a:r>
              <a:rPr lang="en-US" altLang="ko-KR" dirty="0"/>
              <a:t>50</a:t>
            </a:r>
            <a:r>
              <a:rPr lang="ko-KR" altLang="en-US" dirty="0"/>
              <a:t>인 정사각형 그린다</a:t>
            </a:r>
            <a:r>
              <a:rPr lang="en-US" altLang="ko-KR" dirty="0"/>
              <a:t>.</a:t>
            </a:r>
            <a:r>
              <a:rPr lang="en-US" altLang="ko-KR" b="1" dirty="0"/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1AB6F54-ED9D-48A4-3408-85DF1C501B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10" t="41444" r="1219" b="43445"/>
          <a:stretch/>
        </p:blipFill>
        <p:spPr>
          <a:xfrm>
            <a:off x="258679" y="3276599"/>
            <a:ext cx="8626642" cy="14238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56C5AAB-C754-1E68-699E-70E70B51CA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88" t="57088" r="1330" b="30439"/>
          <a:stretch/>
        </p:blipFill>
        <p:spPr>
          <a:xfrm>
            <a:off x="240631" y="5148913"/>
            <a:ext cx="8644689" cy="117634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62B6DECE-46FA-6C5B-A421-1DCC5E060542}"/>
                  </a:ext>
                </a:extLst>
              </p14:cNvPr>
              <p14:cNvContentPartPr/>
              <p14:nvPr/>
            </p14:nvContentPartPr>
            <p14:xfrm>
              <a:off x="630000" y="3665520"/>
              <a:ext cx="399240" cy="92700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62B6DECE-46FA-6C5B-A421-1DCC5E0605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8040" y="3649320"/>
                <a:ext cx="437040" cy="96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997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6BFA08-693E-9E1C-AD65-2AB351C2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쉽게 호출하는 함수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A7089-7EEB-6D17-5659-73286D8FF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ko-KR" altLang="en-US" b="1" dirty="0">
                <a:solidFill>
                  <a:srgbClr val="0432FF"/>
                </a:solidFill>
              </a:rPr>
              <a:t>스크래치 함수</a:t>
            </a:r>
            <a:endParaRPr lang="en-US" altLang="ko-KR" b="1" dirty="0">
              <a:solidFill>
                <a:srgbClr val="0432FF"/>
              </a:solidFill>
            </a:endParaRPr>
          </a:p>
          <a:p>
            <a:pPr lvl="1"/>
            <a:r>
              <a:rPr lang="ko-KR" altLang="en-US" dirty="0"/>
              <a:t>사용되는 블록</a:t>
            </a:r>
            <a:r>
              <a:rPr lang="en-US" altLang="ko-KR" dirty="0"/>
              <a:t>: </a:t>
            </a:r>
            <a:r>
              <a:rPr lang="ko-KR" altLang="en-US" dirty="0"/>
              <a:t>연산블록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0086C48-D80D-C641-832A-BC8A32726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79" y="2078623"/>
            <a:ext cx="2865792" cy="388454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E499A0D7-27A5-ED84-72F9-DE49D38BFE42}"/>
                  </a:ext>
                </a:extLst>
              </p14:cNvPr>
              <p14:cNvContentPartPr/>
              <p14:nvPr/>
            </p14:nvContentPartPr>
            <p14:xfrm>
              <a:off x="281520" y="1702800"/>
              <a:ext cx="8330040" cy="433116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E499A0D7-27A5-ED84-72F9-DE49D38BFE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9560" y="1686600"/>
                <a:ext cx="8367840" cy="436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8669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 err="1">
                <a:solidFill>
                  <a:srgbClr val="FF0000"/>
                </a:solidFill>
              </a:rPr>
              <a:t>파이썬에서의</a:t>
            </a:r>
            <a:r>
              <a:rPr lang="ko-KR" altLang="en-US" sz="3200" b="1" dirty="0">
                <a:solidFill>
                  <a:srgbClr val="FF0000"/>
                </a:solidFill>
              </a:rPr>
              <a:t> 클래스와 객체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err="1">
                <a:solidFill>
                  <a:srgbClr val="0432FF"/>
                </a:solidFill>
              </a:rPr>
              <a:t>코랩</a:t>
            </a:r>
            <a:r>
              <a:rPr lang="en-US" altLang="ko-KR" b="1" dirty="0">
                <a:solidFill>
                  <a:srgbClr val="0432FF"/>
                </a:solidFill>
              </a:rPr>
              <a:t>(</a:t>
            </a:r>
            <a:r>
              <a:rPr lang="ko-KR" altLang="en-US" b="1" dirty="0">
                <a:solidFill>
                  <a:srgbClr val="0432FF"/>
                </a:solidFill>
              </a:rPr>
              <a:t>파이썬</a:t>
            </a:r>
            <a:r>
              <a:rPr lang="en-US" altLang="ko-KR" b="1" dirty="0">
                <a:solidFill>
                  <a:srgbClr val="0432FF"/>
                </a:solidFill>
              </a:rPr>
              <a:t>) </a:t>
            </a:r>
            <a:r>
              <a:rPr lang="ko-KR" altLang="en-US" b="1" dirty="0">
                <a:solidFill>
                  <a:srgbClr val="0432FF"/>
                </a:solidFill>
              </a:rPr>
              <a:t>클래스와 객체</a:t>
            </a:r>
            <a:r>
              <a:rPr lang="en-US" altLang="ko-KR" b="1" dirty="0">
                <a:solidFill>
                  <a:srgbClr val="0432FF"/>
                </a:solidFill>
              </a:rPr>
              <a:t> </a:t>
            </a:r>
            <a:r>
              <a:rPr lang="ko-KR" altLang="en-US" b="1" dirty="0">
                <a:solidFill>
                  <a:srgbClr val="0432FF"/>
                </a:solidFill>
              </a:rPr>
              <a:t>예제</a:t>
            </a:r>
            <a:r>
              <a:rPr lang="en-US" altLang="ko-KR" b="1" dirty="0">
                <a:solidFill>
                  <a:srgbClr val="0432FF"/>
                </a:solidFill>
              </a:rPr>
              <a:t>1</a:t>
            </a:r>
          </a:p>
          <a:p>
            <a:r>
              <a:rPr lang="ko-KR" altLang="en-US" dirty="0"/>
              <a:t>두개의 객체를 만들고</a:t>
            </a:r>
            <a:r>
              <a:rPr lang="en-US" altLang="ko-KR" dirty="0"/>
              <a:t> </a:t>
            </a:r>
            <a:r>
              <a:rPr lang="ko-KR" altLang="en-US" dirty="0"/>
              <a:t>각 거북이는 다음과 같이 움직인다</a:t>
            </a:r>
            <a:br>
              <a:rPr lang="en-US" altLang="ko-KR" dirty="0"/>
            </a:br>
            <a:r>
              <a:rPr lang="ko-KR" altLang="en-US" dirty="0"/>
              <a:t>첫번째 객체는 거북이 모양이고 반지름 </a:t>
            </a:r>
            <a:r>
              <a:rPr lang="en-US" altLang="ko-KR" dirty="0"/>
              <a:t>50</a:t>
            </a:r>
            <a:r>
              <a:rPr lang="ko-KR" altLang="en-US" dirty="0"/>
              <a:t>인 원을 그린다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두번째 객체는 동그라미 모양이고</a:t>
            </a:r>
            <a:r>
              <a:rPr lang="en-US" altLang="ko-KR" dirty="0"/>
              <a:t> </a:t>
            </a:r>
            <a:r>
              <a:rPr lang="ko-KR" altLang="en-US" dirty="0"/>
              <a:t>길이가 </a:t>
            </a:r>
            <a:r>
              <a:rPr lang="en-US" altLang="ko-KR" dirty="0"/>
              <a:t>100</a:t>
            </a:r>
            <a:r>
              <a:rPr lang="ko-KR" altLang="en-US" dirty="0"/>
              <a:t>인 정사각형을 그린다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결과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4977DA-CEB5-FE79-C723-F0AFC1C64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83" t="36666" r="18816" b="20334"/>
          <a:stretch/>
        </p:blipFill>
        <p:spPr>
          <a:xfrm>
            <a:off x="2872740" y="3093720"/>
            <a:ext cx="3398520" cy="339852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C5D6A05E-F05A-D1A4-E866-A96D540274B6}"/>
                  </a:ext>
                </a:extLst>
              </p14:cNvPr>
              <p14:cNvContentPartPr/>
              <p14:nvPr/>
            </p14:nvContentPartPr>
            <p14:xfrm>
              <a:off x="4116240" y="4417920"/>
              <a:ext cx="995760" cy="91188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C5D6A05E-F05A-D1A4-E866-A96D540274B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00040" y="4401720"/>
                <a:ext cx="1028160" cy="94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32505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모듈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432FF"/>
                </a:solidFill>
              </a:rPr>
              <a:t>모듈 </a:t>
            </a:r>
            <a:r>
              <a:rPr lang="en-US" altLang="ko-KR" b="1" dirty="0">
                <a:solidFill>
                  <a:srgbClr val="0432FF"/>
                </a:solidFill>
              </a:rPr>
              <a:t>(</a:t>
            </a:r>
            <a:r>
              <a:rPr lang="ko-KR" altLang="en-US" b="1" dirty="0">
                <a:solidFill>
                  <a:srgbClr val="0432FF"/>
                </a:solidFill>
              </a:rPr>
              <a:t>주머니</a:t>
            </a:r>
            <a:r>
              <a:rPr lang="en-US" altLang="ko-KR" b="1" dirty="0">
                <a:solidFill>
                  <a:srgbClr val="0432FF"/>
                </a:solidFill>
              </a:rPr>
              <a:t>)</a:t>
            </a:r>
            <a:r>
              <a:rPr lang="ko-KR" altLang="en-US" b="1" dirty="0">
                <a:solidFill>
                  <a:srgbClr val="0432FF"/>
                </a:solidFill>
              </a:rPr>
              <a:t>이란</a:t>
            </a:r>
            <a:r>
              <a:rPr lang="en-US" altLang="ko-KR" b="1" dirty="0">
                <a:solidFill>
                  <a:srgbClr val="0432FF"/>
                </a:solidFill>
              </a:rPr>
              <a:t>?</a:t>
            </a:r>
          </a:p>
          <a:p>
            <a:pPr lvl="1"/>
            <a:r>
              <a:rPr lang="ko-KR" altLang="en-US" b="1" dirty="0"/>
              <a:t>이미 선언된 함수</a:t>
            </a:r>
            <a:r>
              <a:rPr lang="en-US" altLang="ko-KR" b="1" dirty="0"/>
              <a:t>, </a:t>
            </a:r>
            <a:r>
              <a:rPr lang="ko-KR" altLang="en-US" b="1" dirty="0"/>
              <a:t>변수</a:t>
            </a:r>
            <a:r>
              <a:rPr lang="en-US" altLang="ko-KR" b="1" dirty="0"/>
              <a:t>, </a:t>
            </a:r>
            <a:r>
              <a:rPr lang="ko-KR" altLang="en-US" b="1" dirty="0"/>
              <a:t>클래스의 정의가 포함된 소스코드</a:t>
            </a:r>
            <a:endParaRPr lang="en-US" altLang="ko-KR" b="1" dirty="0"/>
          </a:p>
          <a:p>
            <a:pPr lvl="2"/>
            <a:r>
              <a:rPr lang="en-US" altLang="ko-KR" b="1" dirty="0"/>
              <a:t>time </a:t>
            </a:r>
            <a:r>
              <a:rPr lang="ko-KR" altLang="en-US" b="1" dirty="0"/>
              <a:t>모듈</a:t>
            </a:r>
            <a:r>
              <a:rPr lang="en-US" altLang="ko-KR" b="1" dirty="0"/>
              <a:t>: </a:t>
            </a:r>
            <a:r>
              <a:rPr lang="ko-KR" altLang="en-US" b="1" dirty="0"/>
              <a:t>시간과 관련된 유용한 함수 제공</a:t>
            </a:r>
            <a:endParaRPr lang="en-US" altLang="ko-KR" b="1" dirty="0"/>
          </a:p>
          <a:p>
            <a:pPr lvl="2"/>
            <a:r>
              <a:rPr lang="en-US" altLang="ko-KR" b="1" dirty="0"/>
              <a:t>random </a:t>
            </a:r>
            <a:r>
              <a:rPr lang="ko-KR" altLang="en-US" b="1" dirty="0"/>
              <a:t>모듈</a:t>
            </a:r>
            <a:r>
              <a:rPr lang="en-US" altLang="ko-KR" b="1" dirty="0"/>
              <a:t>: </a:t>
            </a:r>
            <a:r>
              <a:rPr lang="ko-KR" altLang="en-US" b="1" dirty="0"/>
              <a:t>무작위로 수를 생성하고 계산하는 다양한 함수 제공</a:t>
            </a:r>
            <a:endParaRPr lang="en-US" altLang="ko-KR" b="1" dirty="0"/>
          </a:p>
          <a:p>
            <a:pPr lvl="2"/>
            <a:r>
              <a:rPr lang="en-US" altLang="ko-KR" b="1" dirty="0"/>
              <a:t>math </a:t>
            </a:r>
            <a:r>
              <a:rPr lang="ko-KR" altLang="en-US" b="1" dirty="0"/>
              <a:t>모듈</a:t>
            </a:r>
            <a:r>
              <a:rPr lang="en-US" altLang="ko-KR" b="1" dirty="0"/>
              <a:t>: </a:t>
            </a:r>
            <a:r>
              <a:rPr lang="ko-KR" altLang="en-US" b="1" dirty="0"/>
              <a:t>수학에서 많이 활용되는 다양한 함수와 상수 제공</a:t>
            </a:r>
            <a:endParaRPr lang="en-US" altLang="ko-KR" b="1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92383A4-8583-89A4-2365-E4A3E34D7036}"/>
              </a:ext>
            </a:extLst>
          </p:cNvPr>
          <p:cNvGrpSpPr/>
          <p:nvPr/>
        </p:nvGrpSpPr>
        <p:grpSpPr>
          <a:xfrm>
            <a:off x="390175" y="3429000"/>
            <a:ext cx="3812499" cy="2579331"/>
            <a:chOff x="-1415289" y="3194221"/>
            <a:chExt cx="3812499" cy="2579331"/>
          </a:xfrm>
        </p:grpSpPr>
        <p:pic>
          <p:nvPicPr>
            <p:cNvPr id="5" name="그림 4" descr="스케치, 그림, 클립아트이(가) 표시된 사진&#10;&#10;자동 생성된 설명">
              <a:extLst>
                <a:ext uri="{FF2B5EF4-FFF2-40B4-BE49-F238E27FC236}">
                  <a16:creationId xmlns:a16="http://schemas.microsoft.com/office/drawing/2014/main" id="{424E60B0-F9DF-370D-046A-1831A4B4F4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35" r="6873"/>
            <a:stretch/>
          </p:blipFill>
          <p:spPr>
            <a:xfrm>
              <a:off x="-1415289" y="3194221"/>
              <a:ext cx="3812499" cy="2579331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168B771-913D-0F36-8BD6-1AF2741B9561}"/>
                </a:ext>
              </a:extLst>
            </p:cNvPr>
            <p:cNvSpPr/>
            <p:nvPr/>
          </p:nvSpPr>
          <p:spPr>
            <a:xfrm>
              <a:off x="403249" y="5212710"/>
              <a:ext cx="1219200" cy="42013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cos </a:t>
              </a:r>
              <a:r>
                <a:rPr lang="ko-KR" altLang="en-US" dirty="0">
                  <a:solidFill>
                    <a:schemeClr val="tx1"/>
                  </a:solidFill>
                </a:rPr>
                <a:t>함수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CFD0FE4-402B-CE57-654E-670AA0A22B1C}"/>
                </a:ext>
              </a:extLst>
            </p:cNvPr>
            <p:cNvSpPr/>
            <p:nvPr/>
          </p:nvSpPr>
          <p:spPr>
            <a:xfrm>
              <a:off x="-952217" y="4997858"/>
              <a:ext cx="1219200" cy="42013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sin</a:t>
              </a:r>
              <a:r>
                <a:rPr lang="ko-KR" altLang="en-US" dirty="0">
                  <a:solidFill>
                    <a:schemeClr val="tx1"/>
                  </a:solidFill>
                </a:rPr>
                <a:t> 함수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CF90F40-FDAD-D96D-730D-D97A60334CB0}"/>
                </a:ext>
              </a:extLst>
            </p:cNvPr>
            <p:cNvSpPr/>
            <p:nvPr/>
          </p:nvSpPr>
          <p:spPr>
            <a:xfrm>
              <a:off x="531211" y="4703137"/>
              <a:ext cx="1219200" cy="42013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pi </a:t>
              </a:r>
              <a:r>
                <a:rPr lang="ko-KR" altLang="en-US" dirty="0">
                  <a:solidFill>
                    <a:schemeClr val="tx1"/>
                  </a:solidFill>
                </a:rPr>
                <a:t>변수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2203D80-63BC-6D19-0C16-F4A9F4F45C09}"/>
                </a:ext>
              </a:extLst>
            </p:cNvPr>
            <p:cNvSpPr txBox="1"/>
            <p:nvPr/>
          </p:nvSpPr>
          <p:spPr>
            <a:xfrm>
              <a:off x="-591619" y="3297290"/>
              <a:ext cx="2214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432FF"/>
                  </a:solidFill>
                </a:rPr>
                <a:t>math </a:t>
              </a:r>
              <a:r>
                <a:rPr lang="ko-KR" altLang="en-US" b="1" dirty="0">
                  <a:solidFill>
                    <a:srgbClr val="0432FF"/>
                  </a:solidFill>
                </a:rPr>
                <a:t>모듈 </a:t>
              </a:r>
              <a:r>
                <a:rPr lang="en-US" altLang="ko-KR" b="1" dirty="0">
                  <a:solidFill>
                    <a:srgbClr val="0432FF"/>
                  </a:solidFill>
                </a:rPr>
                <a:t>(</a:t>
              </a:r>
              <a:r>
                <a:rPr lang="ko-KR" altLang="en-US" b="1" dirty="0">
                  <a:solidFill>
                    <a:srgbClr val="0432FF"/>
                  </a:solidFill>
                </a:rPr>
                <a:t>주머니</a:t>
              </a:r>
              <a:r>
                <a:rPr lang="en-US" altLang="ko-KR" b="1" dirty="0">
                  <a:solidFill>
                    <a:srgbClr val="0432FF"/>
                  </a:solidFill>
                </a:rPr>
                <a:t>)</a:t>
              </a:r>
              <a:endParaRPr lang="ko-KR" altLang="en-US" b="1" dirty="0">
                <a:solidFill>
                  <a:srgbClr val="0432FF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B48CC40-5845-A43E-7159-09A72806D3E7}"/>
              </a:ext>
            </a:extLst>
          </p:cNvPr>
          <p:cNvGrpSpPr/>
          <p:nvPr/>
        </p:nvGrpSpPr>
        <p:grpSpPr>
          <a:xfrm>
            <a:off x="4941328" y="3428999"/>
            <a:ext cx="3812499" cy="2579331"/>
            <a:chOff x="4941328" y="3428999"/>
            <a:chExt cx="3812499" cy="2579331"/>
          </a:xfrm>
        </p:grpSpPr>
        <p:pic>
          <p:nvPicPr>
            <p:cNvPr id="23" name="그림 22" descr="스케치, 그림, 클립아트이(가) 표시된 사진&#10;&#10;자동 생성된 설명">
              <a:extLst>
                <a:ext uri="{FF2B5EF4-FFF2-40B4-BE49-F238E27FC236}">
                  <a16:creationId xmlns:a16="http://schemas.microsoft.com/office/drawing/2014/main" id="{3888CDC1-6677-4A95-9E5C-86FB8F852A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35" r="6873"/>
            <a:stretch/>
          </p:blipFill>
          <p:spPr>
            <a:xfrm>
              <a:off x="4941328" y="3428999"/>
              <a:ext cx="3812499" cy="257933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A5A13C6-BC2A-D6EE-8B6A-68E51DF96C01}"/>
                </a:ext>
              </a:extLst>
            </p:cNvPr>
            <p:cNvSpPr txBox="1"/>
            <p:nvPr/>
          </p:nvSpPr>
          <p:spPr>
            <a:xfrm>
              <a:off x="5612762" y="3532069"/>
              <a:ext cx="2497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432FF"/>
                  </a:solidFill>
                </a:rPr>
                <a:t>random </a:t>
              </a:r>
              <a:r>
                <a:rPr lang="ko-KR" altLang="en-US" b="1" dirty="0">
                  <a:solidFill>
                    <a:srgbClr val="0432FF"/>
                  </a:solidFill>
                </a:rPr>
                <a:t>모듈 </a:t>
              </a:r>
              <a:r>
                <a:rPr lang="en-US" altLang="ko-KR" b="1" dirty="0">
                  <a:solidFill>
                    <a:srgbClr val="0432FF"/>
                  </a:solidFill>
                </a:rPr>
                <a:t>(</a:t>
              </a:r>
              <a:r>
                <a:rPr lang="ko-KR" altLang="en-US" b="1" dirty="0">
                  <a:solidFill>
                    <a:srgbClr val="0432FF"/>
                  </a:solidFill>
                </a:rPr>
                <a:t>주머니</a:t>
              </a:r>
              <a:r>
                <a:rPr lang="en-US" altLang="ko-KR" b="1" dirty="0">
                  <a:solidFill>
                    <a:srgbClr val="0432FF"/>
                  </a:solidFill>
                </a:rPr>
                <a:t>)</a:t>
              </a:r>
              <a:endParaRPr lang="ko-KR" altLang="en-US" b="1" dirty="0">
                <a:solidFill>
                  <a:srgbClr val="0432FF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1E81031-72C3-4C7D-7F6B-2FB7E5A6C591}"/>
                </a:ext>
              </a:extLst>
            </p:cNvPr>
            <p:cNvSpPr/>
            <p:nvPr/>
          </p:nvSpPr>
          <p:spPr>
            <a:xfrm>
              <a:off x="6755096" y="5462427"/>
              <a:ext cx="1424884" cy="42013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random </a:t>
              </a:r>
              <a:r>
                <a:rPr lang="ko-KR" altLang="en-US" dirty="0">
                  <a:solidFill>
                    <a:schemeClr val="tx1"/>
                  </a:solidFill>
                </a:rPr>
                <a:t>함수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68C7B4-3275-7DB6-5D8E-DAEBD8869821}"/>
                </a:ext>
              </a:extLst>
            </p:cNvPr>
            <p:cNvSpPr/>
            <p:nvPr/>
          </p:nvSpPr>
          <p:spPr>
            <a:xfrm>
              <a:off x="5241237" y="5232637"/>
              <a:ext cx="1380998" cy="42013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randint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</a:rPr>
                <a:t>함수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F8C45DD-2C6E-CADC-C215-D848A78A21DD}"/>
                </a:ext>
              </a:extLst>
            </p:cNvPr>
            <p:cNvSpPr/>
            <p:nvPr/>
          </p:nvSpPr>
          <p:spPr>
            <a:xfrm>
              <a:off x="6832906" y="4916525"/>
              <a:ext cx="1219200" cy="420130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seed </a:t>
              </a:r>
              <a:r>
                <a:rPr lang="ko-KR" altLang="en-US" dirty="0">
                  <a:solidFill>
                    <a:schemeClr val="tx1"/>
                  </a:solidFill>
                </a:rPr>
                <a:t>함수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2E11F5B7-51E2-1EDB-7C51-7E50A7AEAF34}"/>
                  </a:ext>
                </a:extLst>
              </p14:cNvPr>
              <p14:cNvContentPartPr/>
              <p14:nvPr/>
            </p14:nvContentPartPr>
            <p14:xfrm>
              <a:off x="492840" y="784440"/>
              <a:ext cx="5607720" cy="518904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2E11F5B7-51E2-1EDB-7C51-7E50A7AEAF3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6640" y="768240"/>
                <a:ext cx="5640120" cy="522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87146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 err="1">
                <a:solidFill>
                  <a:srgbClr val="FF0000"/>
                </a:solidFill>
              </a:rPr>
              <a:t>파이썬에서의</a:t>
            </a:r>
            <a:r>
              <a:rPr lang="ko-KR" altLang="en-US" sz="3200" b="1" dirty="0">
                <a:solidFill>
                  <a:srgbClr val="FF0000"/>
                </a:solidFill>
              </a:rPr>
              <a:t> 모듈 불러오기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432FF"/>
                </a:solidFill>
              </a:rPr>
              <a:t>방식 </a:t>
            </a:r>
            <a:r>
              <a:rPr lang="en-US" altLang="ko-KR" b="1" dirty="0">
                <a:solidFill>
                  <a:srgbClr val="0432FF"/>
                </a:solidFill>
              </a:rPr>
              <a:t>1</a:t>
            </a:r>
            <a:r>
              <a:rPr lang="en-US" altLang="ko-KR" b="1" dirty="0"/>
              <a:t>: import …</a:t>
            </a:r>
          </a:p>
          <a:p>
            <a:pPr lvl="1"/>
            <a:r>
              <a:rPr lang="ko-KR" altLang="en-US" b="1" dirty="0"/>
              <a:t>모듈과 함수를 점</a:t>
            </a:r>
            <a:r>
              <a:rPr lang="en-US" altLang="ko-KR" b="1" dirty="0"/>
              <a:t>(.)</a:t>
            </a:r>
            <a:r>
              <a:rPr lang="ko-KR" altLang="en-US" b="1" dirty="0"/>
              <a:t>으로</a:t>
            </a:r>
            <a:r>
              <a:rPr lang="en-US" altLang="ko-KR" b="1" dirty="0"/>
              <a:t> </a:t>
            </a:r>
            <a:r>
              <a:rPr lang="ko-KR" altLang="en-US" b="1" dirty="0"/>
              <a:t>구분해서 함께 사용한다</a:t>
            </a:r>
            <a:r>
              <a:rPr lang="en-US" altLang="ko-KR" b="1" dirty="0"/>
              <a:t>.</a:t>
            </a:r>
          </a:p>
          <a:p>
            <a:pPr lvl="1"/>
            <a:endParaRPr lang="en-US" altLang="ko-KR" b="1" dirty="0"/>
          </a:p>
          <a:p>
            <a:pPr marL="457200" lvl="1" indent="0">
              <a:buNone/>
            </a:pPr>
            <a:endParaRPr lang="en-US" altLang="ko-KR" b="1" dirty="0"/>
          </a:p>
          <a:p>
            <a:r>
              <a:rPr lang="ko-KR" altLang="en-US" b="1" dirty="0">
                <a:solidFill>
                  <a:srgbClr val="0432FF"/>
                </a:solidFill>
              </a:rPr>
              <a:t>방식 </a:t>
            </a:r>
            <a:r>
              <a:rPr lang="en-US" altLang="ko-KR" b="1" dirty="0">
                <a:solidFill>
                  <a:srgbClr val="0432FF"/>
                </a:solidFill>
              </a:rPr>
              <a:t>2</a:t>
            </a:r>
            <a:r>
              <a:rPr lang="en-US" altLang="ko-KR" b="1" dirty="0"/>
              <a:t>: from</a:t>
            </a:r>
            <a:r>
              <a:rPr lang="ko-KR" altLang="en-US" b="1" dirty="0"/>
              <a:t> </a:t>
            </a:r>
            <a:r>
              <a:rPr lang="en-US" altLang="ko-KR" b="1" dirty="0"/>
              <a:t>… import …</a:t>
            </a:r>
          </a:p>
          <a:p>
            <a:pPr lvl="1"/>
            <a:r>
              <a:rPr lang="ko-KR" altLang="en-US" b="1" dirty="0"/>
              <a:t>모듈에서</a:t>
            </a:r>
            <a:r>
              <a:rPr lang="en-US" altLang="ko-KR" b="1" dirty="0"/>
              <a:t> </a:t>
            </a:r>
            <a:r>
              <a:rPr lang="ko-KR" altLang="en-US" b="1" dirty="0"/>
              <a:t>특정 함수만 불러올 때 사용한다</a:t>
            </a:r>
            <a:r>
              <a:rPr lang="en-US" altLang="ko-KR" b="1" dirty="0"/>
              <a:t>. </a:t>
            </a:r>
          </a:p>
          <a:p>
            <a:pPr lvl="1"/>
            <a:endParaRPr lang="en-US" altLang="ko-KR" b="1" dirty="0"/>
          </a:p>
          <a:p>
            <a:pPr lvl="1"/>
            <a:endParaRPr lang="en-US" altLang="ko-KR" sz="2800" b="1" dirty="0"/>
          </a:p>
          <a:p>
            <a:r>
              <a:rPr lang="ko-KR" altLang="en-US" b="1" dirty="0">
                <a:solidFill>
                  <a:srgbClr val="0432FF"/>
                </a:solidFill>
              </a:rPr>
              <a:t>방식 </a:t>
            </a:r>
            <a:r>
              <a:rPr lang="en-US" altLang="ko-KR" b="1" dirty="0">
                <a:solidFill>
                  <a:srgbClr val="0432FF"/>
                </a:solidFill>
              </a:rPr>
              <a:t>3</a:t>
            </a:r>
            <a:r>
              <a:rPr lang="en-US" altLang="ko-KR" b="1" dirty="0"/>
              <a:t>:  import … as …</a:t>
            </a:r>
          </a:p>
          <a:p>
            <a:pPr lvl="1"/>
            <a:r>
              <a:rPr lang="ko-KR" altLang="en-US" b="1" dirty="0"/>
              <a:t>모듈이나 패키지를 불러올 때 별칭 지을 때 사용한다</a:t>
            </a:r>
            <a:r>
              <a:rPr lang="en-US" altLang="ko-KR" b="1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C486F7-77A3-DB0F-CD96-E9F13DEEF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60" y="2041920"/>
            <a:ext cx="5819449" cy="7844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3415C17-C558-2058-29F5-28FAEA042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60" y="3586884"/>
            <a:ext cx="5819449" cy="9858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BB96B7F-52AA-C8A2-7281-EE5BA7F10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60" y="5472810"/>
            <a:ext cx="5819449" cy="78440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211DDA85-51B8-1992-85C3-F521B41E3DC8}"/>
                  </a:ext>
                </a:extLst>
              </p14:cNvPr>
              <p14:cNvContentPartPr/>
              <p14:nvPr/>
            </p14:nvContentPartPr>
            <p14:xfrm>
              <a:off x="898200" y="1375200"/>
              <a:ext cx="6375600" cy="190620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211DDA85-51B8-1992-85C3-F521B41E3D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2000" y="1359000"/>
                <a:ext cx="6408000" cy="193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2314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쉽게 호출하는 함수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200" b="1" dirty="0">
                <a:solidFill>
                  <a:srgbClr val="0432FF"/>
                </a:solidFill>
              </a:rPr>
              <a:t>파이썬 함수의 종류</a:t>
            </a:r>
            <a:endParaRPr lang="en-US" altLang="ko-KR" sz="2200" b="1" dirty="0">
              <a:solidFill>
                <a:srgbClr val="0432FF"/>
              </a:solidFill>
            </a:endParaRPr>
          </a:p>
          <a:p>
            <a:pPr lvl="1"/>
            <a:r>
              <a:rPr lang="ko-KR" altLang="en-US" sz="2200" dirty="0"/>
              <a:t>내장함수</a:t>
            </a:r>
            <a:r>
              <a:rPr lang="en-US" altLang="ko-KR" sz="2200" dirty="0"/>
              <a:t>: </a:t>
            </a:r>
            <a:r>
              <a:rPr lang="ko-KR" altLang="en-US" sz="2200" dirty="0" err="1"/>
              <a:t>파이썬에서</a:t>
            </a:r>
            <a:r>
              <a:rPr lang="ko-KR" altLang="en-US" sz="2200" dirty="0"/>
              <a:t> 기본적으로 제공해주는 함수</a:t>
            </a:r>
            <a:endParaRPr lang="en-US" altLang="ko-KR" sz="2200" dirty="0"/>
          </a:p>
          <a:p>
            <a:pPr lvl="1"/>
            <a:r>
              <a:rPr lang="ko-KR" altLang="en-US" sz="2200" dirty="0"/>
              <a:t>외장함수</a:t>
            </a:r>
            <a:r>
              <a:rPr lang="en-US" altLang="ko-KR" sz="2200" dirty="0"/>
              <a:t>: </a:t>
            </a:r>
            <a:r>
              <a:rPr lang="ko-KR" altLang="en-US" sz="2200" dirty="0"/>
              <a:t>다른 사용자가 만든 라이브러리에 속한 함수</a:t>
            </a:r>
            <a:endParaRPr lang="en-US" altLang="ko-KR" sz="2200" dirty="0"/>
          </a:p>
          <a:p>
            <a:pPr lvl="1"/>
            <a:r>
              <a:rPr lang="ko-KR" altLang="en-US" sz="2200" dirty="0"/>
              <a:t>사용자정의함수</a:t>
            </a:r>
            <a:r>
              <a:rPr lang="en-US" altLang="ko-KR" sz="2200" dirty="0"/>
              <a:t>: </a:t>
            </a:r>
            <a:r>
              <a:rPr lang="ko-KR" altLang="en-US" sz="2200" dirty="0"/>
              <a:t>사용자가 직접 만든 함수</a:t>
            </a:r>
            <a:endParaRPr lang="en-US" altLang="ko-KR" sz="2200" dirty="0"/>
          </a:p>
          <a:p>
            <a:pPr lvl="1"/>
            <a:endParaRPr lang="en-US" altLang="ko-KR" sz="2200" dirty="0"/>
          </a:p>
          <a:p>
            <a:r>
              <a:rPr lang="ko-KR" altLang="en-US" sz="2600" dirty="0"/>
              <a:t>내장함수</a:t>
            </a:r>
            <a:r>
              <a:rPr lang="en-US" altLang="ko-KR" sz="2600" dirty="0"/>
              <a:t>, </a:t>
            </a:r>
            <a:r>
              <a:rPr lang="ko-KR" altLang="en-US" sz="2600" dirty="0"/>
              <a:t>외장함수 예시</a:t>
            </a:r>
            <a:endParaRPr lang="en-US" altLang="ko-KR" sz="2600" dirty="0"/>
          </a:p>
          <a:p>
            <a:pPr lvl="1"/>
            <a:r>
              <a:rPr lang="en-US" altLang="ko-KR" sz="2200" dirty="0"/>
              <a:t>abs(x):  x</a:t>
            </a:r>
            <a:r>
              <a:rPr lang="ko-KR" altLang="en-US" sz="2200" dirty="0"/>
              <a:t>의 절대값을 반환하는 함수</a:t>
            </a:r>
            <a:endParaRPr lang="en-US" altLang="ko-KR" sz="2200" dirty="0"/>
          </a:p>
          <a:p>
            <a:pPr lvl="1"/>
            <a:r>
              <a:rPr lang="en-US" altLang="ko-KR" sz="2200" dirty="0"/>
              <a:t>factorial(x):</a:t>
            </a:r>
            <a:r>
              <a:rPr lang="ko-KR" altLang="en-US" sz="2200" dirty="0"/>
              <a:t> </a:t>
            </a:r>
            <a:r>
              <a:rPr lang="en-US" altLang="ko-KR" sz="2200" dirty="0"/>
              <a:t>math</a:t>
            </a:r>
            <a:r>
              <a:rPr lang="ko-KR" altLang="en-US" sz="2200" dirty="0"/>
              <a:t> 모듈에 포함된 </a:t>
            </a:r>
            <a:r>
              <a:rPr lang="ko-KR" altLang="en-US" sz="2200" dirty="0" err="1"/>
              <a:t>팩토리얼</a:t>
            </a:r>
            <a:r>
              <a:rPr lang="ko-KR" altLang="en-US" sz="2200" dirty="0"/>
              <a:t> 결과 반환하는 함수</a:t>
            </a:r>
            <a:endParaRPr lang="en-US" altLang="ko-KR" sz="2200" dirty="0"/>
          </a:p>
          <a:p>
            <a:pPr lvl="1"/>
            <a:endParaRPr lang="en-US" altLang="ko-KR" sz="2200" dirty="0"/>
          </a:p>
          <a:p>
            <a:pPr lvl="1"/>
            <a:endParaRPr lang="en-US" altLang="ko-KR" sz="2200" dirty="0"/>
          </a:p>
          <a:p>
            <a:pPr lvl="1"/>
            <a:endParaRPr lang="en-US" altLang="ko-KR" sz="2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CA2651-13B3-59B9-072B-823CCCCA0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549" y="5157528"/>
            <a:ext cx="2787262" cy="6991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DA2D411-DBDC-5198-3B93-5466EE4F9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191" y="5145585"/>
            <a:ext cx="3188856" cy="86210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5F821E3B-A612-6612-D4F0-26D610A44044}"/>
                  </a:ext>
                </a:extLst>
              </p14:cNvPr>
              <p14:cNvContentPartPr/>
              <p14:nvPr/>
            </p14:nvContentPartPr>
            <p14:xfrm>
              <a:off x="441720" y="1287000"/>
              <a:ext cx="8022240" cy="487404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5F821E3B-A612-6612-D4F0-26D610A4404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9760" y="1265040"/>
                <a:ext cx="8060040" cy="491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1408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쉽게 호출하는 함수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432FF"/>
                </a:solidFill>
              </a:rPr>
              <a:t>파이썬 함수호출</a:t>
            </a:r>
            <a:endParaRPr lang="en-US" altLang="ko-KR" b="1" dirty="0">
              <a:solidFill>
                <a:srgbClr val="0432FF"/>
              </a:solidFill>
            </a:endParaRPr>
          </a:p>
          <a:p>
            <a:pPr lvl="1"/>
            <a:r>
              <a:rPr lang="ko-KR" altLang="en-US" b="1" dirty="0">
                <a:solidFill>
                  <a:srgbClr val="0432FF"/>
                </a:solidFill>
              </a:rPr>
              <a:t>함수의</a:t>
            </a:r>
            <a:r>
              <a:rPr lang="en-US" altLang="ko-KR" b="1" dirty="0">
                <a:solidFill>
                  <a:srgbClr val="0432FF"/>
                </a:solidFill>
              </a:rPr>
              <a:t> </a:t>
            </a:r>
            <a:r>
              <a:rPr lang="ko-KR" altLang="en-US" b="1" dirty="0">
                <a:solidFill>
                  <a:srgbClr val="0432FF"/>
                </a:solidFill>
              </a:rPr>
              <a:t>인자</a:t>
            </a:r>
            <a:r>
              <a:rPr lang="en-US" altLang="ko-KR" dirty="0"/>
              <a:t>: </a:t>
            </a:r>
            <a:r>
              <a:rPr lang="ko-KR" altLang="en-US" dirty="0"/>
              <a:t>모든 함수는 호출될 때 적절한 개수의 인자를 사용해야 한다</a:t>
            </a:r>
            <a:r>
              <a:rPr lang="en-US" altLang="ko-KR" dirty="0"/>
              <a:t>. </a:t>
            </a:r>
          </a:p>
          <a:p>
            <a:pPr lvl="2"/>
            <a:r>
              <a:rPr lang="en-US" altLang="ko-KR" dirty="0"/>
              <a:t>type() </a:t>
            </a:r>
            <a:r>
              <a:rPr lang="ko-KR" altLang="en-US" dirty="0"/>
              <a:t>함수는 </a:t>
            </a:r>
            <a:r>
              <a:rPr lang="en-US" altLang="ko-KR" dirty="0"/>
              <a:t>1</a:t>
            </a:r>
            <a:r>
              <a:rPr lang="ko-KR" altLang="en-US" dirty="0"/>
              <a:t>개 또는 </a:t>
            </a:r>
            <a:r>
              <a:rPr lang="en-US" altLang="ko-KR" dirty="0"/>
              <a:t>3</a:t>
            </a:r>
            <a:r>
              <a:rPr lang="ko-KR" altLang="en-US" dirty="0"/>
              <a:t>개의 인자를 사용해야 한다</a:t>
            </a:r>
            <a:r>
              <a:rPr lang="en-US" altLang="ko-KR" dirty="0"/>
              <a:t>.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0432FF"/>
                </a:solidFill>
              </a:rPr>
              <a:t>함수의 반환 값과 </a:t>
            </a:r>
            <a:r>
              <a:rPr lang="en-US" altLang="ko-KR" b="1" dirty="0">
                <a:solidFill>
                  <a:srgbClr val="0432FF"/>
                </a:solidFill>
              </a:rPr>
              <a:t>return </a:t>
            </a:r>
            <a:r>
              <a:rPr lang="ko-KR" altLang="en-US" b="1" dirty="0">
                <a:solidFill>
                  <a:srgbClr val="0432FF"/>
                </a:solidFill>
              </a:rPr>
              <a:t>키워드</a:t>
            </a:r>
            <a:endParaRPr lang="en-US" altLang="ko-KR" b="1" dirty="0">
              <a:solidFill>
                <a:srgbClr val="0432FF"/>
              </a:solidFill>
            </a:endParaRPr>
          </a:p>
          <a:p>
            <a:pPr lvl="2"/>
            <a:r>
              <a:rPr lang="ko-KR" altLang="en-US" dirty="0"/>
              <a:t>함수를 호출하면 함수에 의해 지정된 특정 작업</a:t>
            </a:r>
            <a:r>
              <a:rPr lang="en-US" altLang="ko-KR" dirty="0"/>
              <a:t>(</a:t>
            </a:r>
            <a:r>
              <a:rPr lang="ko-KR" altLang="en-US" dirty="0"/>
              <a:t>명령문</a:t>
            </a:r>
            <a:r>
              <a:rPr lang="en-US" altLang="ko-KR" dirty="0"/>
              <a:t>)</a:t>
            </a:r>
            <a:r>
              <a:rPr lang="ko-KR" altLang="en-US" dirty="0"/>
              <a:t>을 실행한 후에 최종적으로 어떤 값을 반환</a:t>
            </a:r>
            <a:r>
              <a:rPr lang="en-US" altLang="ko-KR" dirty="0"/>
              <a:t>(return)</a:t>
            </a:r>
            <a:r>
              <a:rPr lang="ko-KR" altLang="en-US" dirty="0"/>
              <a:t>한다</a:t>
            </a:r>
            <a:r>
              <a:rPr lang="en-US" altLang="ko-KR" dirty="0"/>
              <a:t>.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7F816D-8ACE-51CB-BE67-310BD20D2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437" y="2493875"/>
            <a:ext cx="3787541" cy="10838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7312687-EC76-A31B-2FC1-A025F1AB5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436" y="4876959"/>
            <a:ext cx="3787541" cy="86239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8F9BAC2B-1D03-6653-55E1-CACB5618E2FB}"/>
                  </a:ext>
                </a:extLst>
              </p14:cNvPr>
              <p14:cNvContentPartPr/>
              <p14:nvPr/>
            </p14:nvContentPartPr>
            <p14:xfrm>
              <a:off x="1407960" y="1253520"/>
              <a:ext cx="4595760" cy="298332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8F9BAC2B-1D03-6653-55E1-CACB5618E2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1760" y="1237320"/>
                <a:ext cx="4628160" cy="301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3887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쉽게 호출하는 함수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432FF"/>
                </a:solidFill>
              </a:rPr>
              <a:t>파이썬 함수 호출</a:t>
            </a:r>
            <a:endParaRPr lang="en-US" altLang="ko-KR" b="1" dirty="0">
              <a:solidFill>
                <a:srgbClr val="0432FF"/>
              </a:solidFill>
            </a:endParaRPr>
          </a:p>
          <a:p>
            <a:pPr lvl="1"/>
            <a:r>
              <a:rPr lang="en-US" altLang="ko-KR" dirty="0"/>
              <a:t>None </a:t>
            </a:r>
            <a:r>
              <a:rPr lang="ko-KR" altLang="en-US" dirty="0" err="1"/>
              <a:t>반환값</a:t>
            </a:r>
            <a:r>
              <a:rPr lang="en-US" altLang="ko-KR" dirty="0"/>
              <a:t>: </a:t>
            </a:r>
            <a:r>
              <a:rPr lang="ko-KR" altLang="en-US" dirty="0" err="1"/>
              <a:t>파이썬은</a:t>
            </a:r>
            <a:r>
              <a:rPr lang="ko-KR" altLang="en-US" dirty="0"/>
              <a:t> 모든 함수가 반환 값을 갖도록 강제한다</a:t>
            </a:r>
            <a:r>
              <a:rPr lang="en-US" altLang="ko-KR" dirty="0"/>
              <a:t>.  Print() </a:t>
            </a:r>
            <a:r>
              <a:rPr lang="ko-KR" altLang="en-US" dirty="0"/>
              <a:t>함수처럼 </a:t>
            </a:r>
            <a:r>
              <a:rPr lang="ko-KR" altLang="en-US" dirty="0" err="1"/>
              <a:t>반환값이</a:t>
            </a:r>
            <a:r>
              <a:rPr lang="ko-KR" altLang="en-US" dirty="0"/>
              <a:t> 없는 것처럼 보이는 함수도 공식적으로 아무런 의미가 없는</a:t>
            </a:r>
            <a:r>
              <a:rPr lang="en-US" altLang="ko-KR" dirty="0"/>
              <a:t> </a:t>
            </a:r>
            <a:r>
              <a:rPr lang="ko-KR" altLang="en-US" dirty="0"/>
              <a:t>값</a:t>
            </a:r>
            <a:r>
              <a:rPr lang="en-US" altLang="ko-KR" dirty="0"/>
              <a:t>(None)</a:t>
            </a:r>
            <a:r>
              <a:rPr lang="ko-KR" altLang="en-US" dirty="0"/>
              <a:t>을 </a:t>
            </a:r>
            <a:r>
              <a:rPr lang="ko-KR" altLang="en-US" dirty="0" err="1"/>
              <a:t>반환값으로</a:t>
            </a:r>
            <a:r>
              <a:rPr lang="ko-KR" altLang="en-US" dirty="0"/>
              <a:t> 사용한다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10860C-CA2D-B640-3833-A44209401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37" y="2747828"/>
            <a:ext cx="3666350" cy="6204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8B3274-27FE-3FEA-B7F0-ADF77A1E9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37" y="3540211"/>
            <a:ext cx="3666350" cy="834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7840DA6-C9BB-63F0-E613-668BFCFA3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084" y="4573431"/>
            <a:ext cx="3666350" cy="834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08575069-5AD3-81D2-75AB-31412B9E7128}"/>
                  </a:ext>
                </a:extLst>
              </p14:cNvPr>
              <p14:cNvContentPartPr/>
              <p14:nvPr/>
            </p14:nvContentPartPr>
            <p14:xfrm>
              <a:off x="995400" y="2037960"/>
              <a:ext cx="1539000" cy="301716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08575069-5AD3-81D2-75AB-31412B9E712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3440" y="2016000"/>
                <a:ext cx="1576800" cy="305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4885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쉽게 호출하는 함수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9388" indent="-179388"/>
            <a:r>
              <a:rPr lang="ko-KR" altLang="en-US" b="1" dirty="0">
                <a:solidFill>
                  <a:srgbClr val="0432FF"/>
                </a:solidFill>
              </a:rPr>
              <a:t>연산관련 내장함수 </a:t>
            </a:r>
            <a:endParaRPr lang="en-US" altLang="ko-KR" b="1" dirty="0">
              <a:solidFill>
                <a:srgbClr val="0432FF"/>
              </a:solidFill>
            </a:endParaRPr>
          </a:p>
          <a:p>
            <a:pPr marL="636588" lvl="1" indent="-179388"/>
            <a:r>
              <a:rPr lang="en-US" altLang="ko-KR" dirty="0"/>
              <a:t>abs(x): x</a:t>
            </a:r>
            <a:r>
              <a:rPr lang="ko-KR" altLang="en-US" dirty="0"/>
              <a:t>에 숫자 값을 입력하면 절대값을 반환한다</a:t>
            </a:r>
            <a:r>
              <a:rPr lang="en-US" altLang="ko-KR" dirty="0"/>
              <a:t>. </a:t>
            </a:r>
            <a:r>
              <a:rPr lang="ko-KR" altLang="en-US" dirty="0"/>
              <a:t>정수 또는 </a:t>
            </a:r>
            <a:r>
              <a:rPr lang="ko-KR" altLang="en-US" dirty="0" err="1"/>
              <a:t>실숫값에</a:t>
            </a:r>
            <a:r>
              <a:rPr lang="ko-KR" altLang="en-US" dirty="0"/>
              <a:t> 적용한다</a:t>
            </a:r>
            <a:r>
              <a:rPr lang="en-US" altLang="ko-KR" dirty="0"/>
              <a:t>. </a:t>
            </a:r>
          </a:p>
          <a:p>
            <a:pPr marL="636588" lvl="1" indent="-179388"/>
            <a:endParaRPr lang="en-US" altLang="ko-KR" dirty="0"/>
          </a:p>
          <a:p>
            <a:pPr marL="636588" lvl="1" indent="-179388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636588" lvl="1" indent="-179388"/>
            <a:endParaRPr lang="en-US" altLang="ko-KR" sz="2000" dirty="0"/>
          </a:p>
          <a:p>
            <a:pPr marL="636588" lvl="1" indent="-179388"/>
            <a:r>
              <a:rPr lang="en-US" altLang="ko-KR" dirty="0" err="1"/>
              <a:t>divmod</a:t>
            </a:r>
            <a:r>
              <a:rPr lang="en-US" altLang="ko-KR" dirty="0"/>
              <a:t>(</a:t>
            </a:r>
            <a:r>
              <a:rPr lang="en-US" altLang="ko-KR" dirty="0" err="1"/>
              <a:t>x,y</a:t>
            </a:r>
            <a:r>
              <a:rPr lang="en-US" altLang="ko-KR" dirty="0"/>
              <a:t>): </a:t>
            </a:r>
            <a:r>
              <a:rPr lang="ko-KR" altLang="en-US" dirty="0"/>
              <a:t>몫과 나머지 출력해준다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66E326-8F20-1389-A7A0-1386B308B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580" y="2055856"/>
            <a:ext cx="3333750" cy="14287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582A2A3-A8EA-6AA1-F921-C4879B647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580" y="4012599"/>
            <a:ext cx="3333750" cy="16097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AD5CB56B-7192-FE12-4933-D3DFF45D8E84}"/>
                  </a:ext>
                </a:extLst>
              </p14:cNvPr>
              <p14:cNvContentPartPr/>
              <p14:nvPr/>
            </p14:nvContentPartPr>
            <p14:xfrm>
              <a:off x="600120" y="1247040"/>
              <a:ext cx="4682880" cy="272520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AD5CB56B-7192-FE12-4933-D3DFF45D8E8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8160" y="1230840"/>
                <a:ext cx="4720680" cy="276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9886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쉽게 호출하는 함수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9388" indent="-179388"/>
            <a:r>
              <a:rPr lang="ko-KR" altLang="en-US" b="1" dirty="0">
                <a:solidFill>
                  <a:srgbClr val="0432FF"/>
                </a:solidFill>
              </a:rPr>
              <a:t>연산관련 내장함수 </a:t>
            </a:r>
            <a:endParaRPr lang="en-US" altLang="ko-KR" b="1" dirty="0">
              <a:solidFill>
                <a:srgbClr val="0432FF"/>
              </a:solidFill>
            </a:endParaRPr>
          </a:p>
          <a:p>
            <a:pPr marL="636588" lvl="1" indent="-179388"/>
            <a:r>
              <a:rPr lang="en-US" altLang="ko-KR" dirty="0"/>
              <a:t>pow(x, y): x</a:t>
            </a:r>
            <a:r>
              <a:rPr lang="ko-KR" altLang="en-US" dirty="0"/>
              <a:t>의 </a:t>
            </a:r>
            <a:r>
              <a:rPr lang="en-US" altLang="ko-KR" dirty="0"/>
              <a:t>y </a:t>
            </a:r>
            <a:r>
              <a:rPr lang="ko-KR" altLang="en-US" dirty="0"/>
              <a:t>거듭제곱을 출력해준다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r>
              <a:rPr lang="en-US" altLang="ko-KR" dirty="0"/>
              <a:t>x**y</a:t>
            </a:r>
            <a:r>
              <a:rPr lang="ko-KR" altLang="en-US" dirty="0"/>
              <a:t>와 같다</a:t>
            </a:r>
            <a:r>
              <a:rPr lang="en-US" altLang="ko-KR" dirty="0"/>
              <a:t>.</a:t>
            </a:r>
          </a:p>
          <a:p>
            <a:pPr marL="636588" lvl="1" indent="-179388"/>
            <a:endParaRPr lang="en-US" altLang="ko-KR" dirty="0"/>
          </a:p>
          <a:p>
            <a:pPr marL="636588" lvl="1" indent="-179388"/>
            <a:endParaRPr lang="en-US" altLang="ko-KR" dirty="0"/>
          </a:p>
          <a:p>
            <a:pPr marL="636588" lvl="1" indent="-179388"/>
            <a:endParaRPr lang="en-US" altLang="ko-KR" dirty="0"/>
          </a:p>
          <a:p>
            <a:pPr marL="636588" lvl="1" indent="-179388"/>
            <a:endParaRPr lang="en-US" altLang="ko-KR" dirty="0"/>
          </a:p>
          <a:p>
            <a:pPr marL="636588" lvl="1" indent="-179388"/>
            <a:r>
              <a:rPr lang="en-US" altLang="ko-KR" dirty="0"/>
              <a:t>round(x, a): x</a:t>
            </a:r>
            <a:r>
              <a:rPr lang="ko-KR" altLang="en-US" dirty="0"/>
              <a:t>를 </a:t>
            </a:r>
            <a:r>
              <a:rPr lang="en-US" altLang="ko-KR" dirty="0"/>
              <a:t>a </a:t>
            </a:r>
            <a:r>
              <a:rPr lang="ko-KR" altLang="en-US" dirty="0"/>
              <a:t>자릿수 까지 반올림 한다</a:t>
            </a:r>
            <a:r>
              <a:rPr lang="en-US" altLang="ko-KR" dirty="0"/>
              <a:t>. (</a:t>
            </a:r>
            <a:r>
              <a:rPr lang="ko-KR" altLang="en-US" dirty="0"/>
              <a:t>소수점을 기준으로 왼쪽 </a:t>
            </a:r>
            <a:r>
              <a:rPr lang="en-US" altLang="ko-KR" dirty="0"/>
              <a:t>–a, </a:t>
            </a:r>
            <a:r>
              <a:rPr lang="ko-KR" altLang="en-US" dirty="0"/>
              <a:t>오른쪽 </a:t>
            </a:r>
            <a:r>
              <a:rPr lang="en-US" altLang="ko-KR" dirty="0"/>
              <a:t>+a)</a:t>
            </a:r>
            <a:br>
              <a:rPr lang="en-US" altLang="ko-KR" dirty="0"/>
            </a:br>
            <a:r>
              <a:rPr lang="en-US" altLang="ko-KR" dirty="0"/>
              <a:t>round(x)</a:t>
            </a:r>
            <a:r>
              <a:rPr lang="ko-KR" altLang="en-US" dirty="0"/>
              <a:t>는 소수점 첫째 자리에서 반올림한다</a:t>
            </a:r>
            <a:r>
              <a:rPr lang="en-US" altLang="ko-KR" dirty="0"/>
              <a:t>.</a:t>
            </a:r>
          </a:p>
          <a:p>
            <a:pPr marL="4572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5E5BC5-AE32-8FED-0314-2F2CEC544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58" y="2107085"/>
            <a:ext cx="3333750" cy="12477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2AA42C8-40DD-5723-7591-C0FD7DA51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758" y="4180582"/>
            <a:ext cx="3333750" cy="14287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22BC1A5A-5AB5-5AD6-4DBC-4DC5FED4B58A}"/>
                  </a:ext>
                </a:extLst>
              </p14:cNvPr>
              <p14:cNvContentPartPr/>
              <p14:nvPr/>
            </p14:nvContentPartPr>
            <p14:xfrm>
              <a:off x="921600" y="646920"/>
              <a:ext cx="7378200" cy="473472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22BC1A5A-5AB5-5AD6-4DBC-4DC5FED4B58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5400" y="630720"/>
                <a:ext cx="7410600" cy="476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2774818"/>
      </p:ext>
    </p:extLst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갤러리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5851</TotalTime>
  <Words>1976</Words>
  <Application>Microsoft Office PowerPoint</Application>
  <PresentationFormat>화면 슬라이드 쇼(4:3)</PresentationFormat>
  <Paragraphs>328</Paragraphs>
  <Slides>42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3" baseType="lpstr">
      <vt:lpstr>갤러리</vt:lpstr>
      <vt:lpstr>   14. 텀 프로젝트 2</vt:lpstr>
      <vt:lpstr>개요</vt:lpstr>
      <vt:lpstr>쉽게 호출하는 함수</vt:lpstr>
      <vt:lpstr>쉽게 호출하는 함수</vt:lpstr>
      <vt:lpstr>쉽게 호출하는 함수</vt:lpstr>
      <vt:lpstr>쉽게 호출하는 함수</vt:lpstr>
      <vt:lpstr>쉽게 호출하는 함수</vt:lpstr>
      <vt:lpstr>쉽게 호출하는 함수</vt:lpstr>
      <vt:lpstr>쉽게 호출하는 함수</vt:lpstr>
      <vt:lpstr>쉽게 호출하는 함수</vt:lpstr>
      <vt:lpstr>쉽게 호출하는 함수</vt:lpstr>
      <vt:lpstr>쉽게 호출하는 함수</vt:lpstr>
      <vt:lpstr>쉽게 호출하는 함수</vt:lpstr>
      <vt:lpstr>쉽게 호출하는 함수</vt:lpstr>
      <vt:lpstr>함수응용</vt:lpstr>
      <vt:lpstr>함수응용</vt:lpstr>
      <vt:lpstr>함수응용</vt:lpstr>
      <vt:lpstr>함수응용</vt:lpstr>
      <vt:lpstr>함수응용</vt:lpstr>
      <vt:lpstr>함수응용</vt:lpstr>
      <vt:lpstr>함수응용</vt:lpstr>
      <vt:lpstr>함수응용</vt:lpstr>
      <vt:lpstr>함수응용</vt:lpstr>
      <vt:lpstr>함수응용</vt:lpstr>
      <vt:lpstr>함수응용</vt:lpstr>
      <vt:lpstr>함수응용</vt:lpstr>
      <vt:lpstr>함수응용</vt:lpstr>
      <vt:lpstr>함수응용</vt:lpstr>
      <vt:lpstr>클래스와 객체</vt:lpstr>
      <vt:lpstr>클래스와 객체</vt:lpstr>
      <vt:lpstr>클래스와 객체</vt:lpstr>
      <vt:lpstr>클래스와 객체</vt:lpstr>
      <vt:lpstr>클래스와 객체</vt:lpstr>
      <vt:lpstr>클래스와 객체</vt:lpstr>
      <vt:lpstr>클래스와 객체</vt:lpstr>
      <vt:lpstr>클래스와 객체</vt:lpstr>
      <vt:lpstr>파이썬에서의 클래스와 객체</vt:lpstr>
      <vt:lpstr>파이썬에서의 클래스와 객체</vt:lpstr>
      <vt:lpstr>파이썬에서의 클래스와 객체</vt:lpstr>
      <vt:lpstr>파이썬에서의 클래스와 객체</vt:lpstr>
      <vt:lpstr>모듈</vt:lpstr>
      <vt:lpstr>파이썬에서의 모듈 불러오기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1. 컴퓨터 프로그래밍</dc:title>
  <dc:creator>심규성</dc:creator>
  <cp:lastModifiedBy>심규성</cp:lastModifiedBy>
  <cp:revision>280</cp:revision>
  <dcterms:created xsi:type="dcterms:W3CDTF">2023-01-11T09:27:42Z</dcterms:created>
  <dcterms:modified xsi:type="dcterms:W3CDTF">2024-05-15T09:53:44Z</dcterms:modified>
</cp:coreProperties>
</file>